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diagrams/data7.xml" ContentType="application/vnd.openxmlformats-officedocument.drawingml.diagramData+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diagrams/colors1.xml" ContentType="application/vnd.openxmlformats-officedocument.drawingml.diagramColors+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diagrams/quickStyle5.xml" ContentType="application/vnd.openxmlformats-officedocument.drawingml.diagramStyl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diagrams/drawing6.xml" ContentType="application/vnd.ms-office.drawingml.diagramDrawing+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89.xml" ContentType="application/vnd.openxmlformats-officedocument.presentationml.notesSlide+xml"/>
  <Override PartName="/ppt/diagrams/quickStyle6.xml" ContentType="application/vnd.openxmlformats-officedocument.drawingml.diagramStyl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diagrams/drawing2.xml" ContentType="application/vnd.ms-office.drawingml.diagramDrawing+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Default Extension="doc" ContentType="application/msword"/>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diagrams/quickStyle7.xml" ContentType="application/vnd.openxmlformats-officedocument.drawingml.diagramStyl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slides/slide78.xml" ContentType="application/vnd.openxmlformats-officedocument.presentationml.slide+xml"/>
  <Override PartName="/ppt/slides/slide115.xml" ContentType="application/vnd.openxmlformats-officedocument.presentationml.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diagrams/layout7.xml" ContentType="application/vnd.openxmlformats-officedocument.drawingml.diagramLayout+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8.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diagrams/colors2.xml" ContentType="application/vnd.openxmlformats-officedocument.drawingml.diagramColors+xml"/>
  <Override PartName="/ppt/notesSlides/notesSlide8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59"/>
  </p:notesMasterIdLst>
  <p:sldIdLst>
    <p:sldId id="256" r:id="rId2"/>
    <p:sldId id="279" r:id="rId3"/>
    <p:sldId id="280" r:id="rId4"/>
    <p:sldId id="286" r:id="rId5"/>
    <p:sldId id="275" r:id="rId6"/>
    <p:sldId id="276" r:id="rId7"/>
    <p:sldId id="274" r:id="rId8"/>
    <p:sldId id="283" r:id="rId9"/>
    <p:sldId id="284" r:id="rId10"/>
    <p:sldId id="278" r:id="rId11"/>
    <p:sldId id="277" r:id="rId12"/>
    <p:sldId id="281" r:id="rId13"/>
    <p:sldId id="332" r:id="rId14"/>
    <p:sldId id="500" r:id="rId15"/>
    <p:sldId id="285" r:id="rId16"/>
    <p:sldId id="288" r:id="rId17"/>
    <p:sldId id="336" r:id="rId18"/>
    <p:sldId id="289" r:id="rId19"/>
    <p:sldId id="290" r:id="rId20"/>
    <p:sldId id="292" r:id="rId21"/>
    <p:sldId id="291" r:id="rId22"/>
    <p:sldId id="294" r:id="rId23"/>
    <p:sldId id="295" r:id="rId24"/>
    <p:sldId id="296" r:id="rId25"/>
    <p:sldId id="297" r:id="rId26"/>
    <p:sldId id="298" r:id="rId27"/>
    <p:sldId id="299" r:id="rId28"/>
    <p:sldId id="300" r:id="rId29"/>
    <p:sldId id="301" r:id="rId30"/>
    <p:sldId id="302" r:id="rId31"/>
    <p:sldId id="303" r:id="rId32"/>
    <p:sldId id="304" r:id="rId33"/>
    <p:sldId id="305" r:id="rId34"/>
    <p:sldId id="306" r:id="rId35"/>
    <p:sldId id="307" r:id="rId36"/>
    <p:sldId id="308" r:id="rId37"/>
    <p:sldId id="309" r:id="rId38"/>
    <p:sldId id="310" r:id="rId39"/>
    <p:sldId id="311" r:id="rId40"/>
    <p:sldId id="337" r:id="rId41"/>
    <p:sldId id="338" r:id="rId42"/>
    <p:sldId id="312" r:id="rId43"/>
    <p:sldId id="313" r:id="rId44"/>
    <p:sldId id="314" r:id="rId45"/>
    <p:sldId id="501" r:id="rId46"/>
    <p:sldId id="339" r:id="rId47"/>
    <p:sldId id="425" r:id="rId48"/>
    <p:sldId id="426" r:id="rId49"/>
    <p:sldId id="427" r:id="rId50"/>
    <p:sldId id="428" r:id="rId51"/>
    <p:sldId id="429" r:id="rId52"/>
    <p:sldId id="430" r:id="rId53"/>
    <p:sldId id="431" r:id="rId54"/>
    <p:sldId id="502" r:id="rId55"/>
    <p:sldId id="349" r:id="rId56"/>
    <p:sldId id="350" r:id="rId57"/>
    <p:sldId id="351" r:id="rId58"/>
    <p:sldId id="352" r:id="rId59"/>
    <p:sldId id="353" r:id="rId60"/>
    <p:sldId id="354" r:id="rId61"/>
    <p:sldId id="355" r:id="rId62"/>
    <p:sldId id="356" r:id="rId63"/>
    <p:sldId id="357" r:id="rId64"/>
    <p:sldId id="358" r:id="rId65"/>
    <p:sldId id="359" r:id="rId66"/>
    <p:sldId id="360" r:id="rId67"/>
    <p:sldId id="361" r:id="rId68"/>
    <p:sldId id="362" r:id="rId69"/>
    <p:sldId id="363" r:id="rId70"/>
    <p:sldId id="364" r:id="rId71"/>
    <p:sldId id="365" r:id="rId72"/>
    <p:sldId id="366" r:id="rId73"/>
    <p:sldId id="367" r:id="rId74"/>
    <p:sldId id="368" r:id="rId75"/>
    <p:sldId id="369" r:id="rId76"/>
    <p:sldId id="370" r:id="rId77"/>
    <p:sldId id="371" r:id="rId78"/>
    <p:sldId id="372" r:id="rId79"/>
    <p:sldId id="373" r:id="rId80"/>
    <p:sldId id="374" r:id="rId81"/>
    <p:sldId id="375" r:id="rId82"/>
    <p:sldId id="376" r:id="rId83"/>
    <p:sldId id="377" r:id="rId84"/>
    <p:sldId id="378" r:id="rId85"/>
    <p:sldId id="379" r:id="rId86"/>
    <p:sldId id="380" r:id="rId87"/>
    <p:sldId id="398" r:id="rId88"/>
    <p:sldId id="399" r:id="rId89"/>
    <p:sldId id="400" r:id="rId90"/>
    <p:sldId id="401" r:id="rId91"/>
    <p:sldId id="402" r:id="rId92"/>
    <p:sldId id="403" r:id="rId93"/>
    <p:sldId id="388" r:id="rId94"/>
    <p:sldId id="341" r:id="rId95"/>
    <p:sldId id="404" r:id="rId96"/>
    <p:sldId id="405" r:id="rId97"/>
    <p:sldId id="602" r:id="rId98"/>
    <p:sldId id="407" r:id="rId99"/>
    <p:sldId id="345" r:id="rId100"/>
    <p:sldId id="343" r:id="rId101"/>
    <p:sldId id="408" r:id="rId102"/>
    <p:sldId id="409" r:id="rId103"/>
    <p:sldId id="410" r:id="rId104"/>
    <p:sldId id="411" r:id="rId105"/>
    <p:sldId id="412" r:id="rId106"/>
    <p:sldId id="413" r:id="rId107"/>
    <p:sldId id="414" r:id="rId108"/>
    <p:sldId id="415" r:id="rId109"/>
    <p:sldId id="422" r:id="rId110"/>
    <p:sldId id="423" r:id="rId111"/>
    <p:sldId id="424" r:id="rId112"/>
    <p:sldId id="416" r:id="rId113"/>
    <p:sldId id="417" r:id="rId114"/>
    <p:sldId id="418" r:id="rId115"/>
    <p:sldId id="419" r:id="rId116"/>
    <p:sldId id="451" r:id="rId117"/>
    <p:sldId id="452" r:id="rId118"/>
    <p:sldId id="453" r:id="rId119"/>
    <p:sldId id="503" r:id="rId120"/>
    <p:sldId id="344" r:id="rId121"/>
    <p:sldId id="434" r:id="rId122"/>
    <p:sldId id="386" r:id="rId123"/>
    <p:sldId id="387" r:id="rId124"/>
    <p:sldId id="504" r:id="rId125"/>
    <p:sldId id="435" r:id="rId126"/>
    <p:sldId id="436" r:id="rId127"/>
    <p:sldId id="437" r:id="rId128"/>
    <p:sldId id="438" r:id="rId129"/>
    <p:sldId id="439" r:id="rId130"/>
    <p:sldId id="440" r:id="rId131"/>
    <p:sldId id="441" r:id="rId132"/>
    <p:sldId id="442" r:id="rId133"/>
    <p:sldId id="443" r:id="rId134"/>
    <p:sldId id="444" r:id="rId135"/>
    <p:sldId id="445" r:id="rId136"/>
    <p:sldId id="446" r:id="rId137"/>
    <p:sldId id="447" r:id="rId138"/>
    <p:sldId id="448" r:id="rId139"/>
    <p:sldId id="449" r:id="rId140"/>
    <p:sldId id="450" r:id="rId141"/>
    <p:sldId id="432" r:id="rId142"/>
    <p:sldId id="316" r:id="rId143"/>
    <p:sldId id="318" r:id="rId144"/>
    <p:sldId id="319" r:id="rId145"/>
    <p:sldId id="320" r:id="rId146"/>
    <p:sldId id="321" r:id="rId147"/>
    <p:sldId id="329" r:id="rId148"/>
    <p:sldId id="330" r:id="rId149"/>
    <p:sldId id="331" r:id="rId150"/>
    <p:sldId id="315" r:id="rId151"/>
    <p:sldId id="505" r:id="rId152"/>
    <p:sldId id="394" r:id="rId153"/>
    <p:sldId id="391" r:id="rId154"/>
    <p:sldId id="392" r:id="rId155"/>
    <p:sldId id="395" r:id="rId156"/>
    <p:sldId id="396" r:id="rId157"/>
    <p:sldId id="397" r:id="rId15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0039"/>
    <a:srgbClr val="FFFF99"/>
    <a:srgbClr val="99CCFF"/>
    <a:srgbClr val="000000"/>
    <a:srgbClr val="FBDF53"/>
    <a:srgbClr val="99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783" autoAdjust="0"/>
    <p:restoredTop sz="78752" autoAdjust="0"/>
  </p:normalViewPr>
  <p:slideViewPr>
    <p:cSldViewPr>
      <p:cViewPr varScale="1">
        <p:scale>
          <a:sx n="91" d="100"/>
          <a:sy n="91" d="100"/>
        </p:scale>
        <p:origin x="-1920" y="-108"/>
      </p:cViewPr>
      <p:guideLst>
        <p:guide orient="horz" pos="2160"/>
        <p:guide pos="2880"/>
      </p:guideLst>
    </p:cSldViewPr>
  </p:slideViewPr>
  <p:outlineViewPr>
    <p:cViewPr>
      <p:scale>
        <a:sx n="33" d="100"/>
        <a:sy n="33" d="100"/>
      </p:scale>
      <p:origin x="0" y="27360"/>
    </p:cViewPr>
  </p:outlineViewPr>
  <p:notesTextViewPr>
    <p:cViewPr>
      <p:scale>
        <a:sx n="100" d="100"/>
        <a:sy n="100" d="100"/>
      </p:scale>
      <p:origin x="0" y="0"/>
    </p:cViewPr>
  </p:notesTextViewPr>
  <p:sorterViewPr>
    <p:cViewPr>
      <p:scale>
        <a:sx n="60" d="100"/>
        <a:sy n="60" d="100"/>
      </p:scale>
      <p:origin x="0" y="14312"/>
    </p:cViewPr>
  </p:sorterViewPr>
  <p:notesViewPr>
    <p:cSldViewPr snapToObjects="1">
      <p:cViewPr varScale="1">
        <p:scale>
          <a:sx n="80" d="100"/>
          <a:sy n="80" d="100"/>
        </p:scale>
        <p:origin x="-1896" y="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tableStyles" Target="tableStyle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26F17D-7A6A-44A4-A7B1-7888C5DEBF86}"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EB9320B0-EDF9-406A-9973-16DD43CF20D0}">
      <dgm:prSet phldrT="[Text]" custT="1"/>
      <dgm:spPr>
        <a:ln>
          <a:noFill/>
        </a:ln>
      </dgm:spPr>
      <dgm:t>
        <a:bodyPr/>
        <a:lstStyle/>
        <a:p>
          <a:r>
            <a:rPr lang="en-US" sz="2000" b="1" dirty="0" smtClean="0">
              <a:solidFill>
                <a:srgbClr val="C00000"/>
              </a:solidFill>
            </a:rPr>
            <a:t>Educação</a:t>
          </a:r>
          <a:endParaRPr lang="en-US" sz="2000" b="1" dirty="0">
            <a:solidFill>
              <a:srgbClr val="C00000"/>
            </a:solidFill>
          </a:endParaRPr>
        </a:p>
      </dgm:t>
    </dgm:pt>
    <dgm:pt modelId="{9B1C0263-02B8-43F2-91BC-E1A38EB1EA86}" type="parTrans" cxnId="{D4D50969-8181-4577-A24B-99FB0FA6E095}">
      <dgm:prSet/>
      <dgm:spPr/>
      <dgm:t>
        <a:bodyPr/>
        <a:lstStyle/>
        <a:p>
          <a:endParaRPr lang="en-US"/>
        </a:p>
      </dgm:t>
    </dgm:pt>
    <dgm:pt modelId="{F4D6644F-18DB-44C2-B310-185F375B37EA}" type="sibTrans" cxnId="{D4D50969-8181-4577-A24B-99FB0FA6E095}">
      <dgm:prSet/>
      <dgm:spPr/>
      <dgm:t>
        <a:bodyPr/>
        <a:lstStyle/>
        <a:p>
          <a:endParaRPr lang="en-US"/>
        </a:p>
      </dgm:t>
    </dgm:pt>
    <dgm:pt modelId="{0D8DCC47-D8A7-4BED-8DE1-E35FB35C5432}">
      <dgm:prSet phldrT="[Text]" custT="1"/>
      <dgm:spPr>
        <a:ln>
          <a:noFill/>
        </a:ln>
      </dgm:spPr>
      <dgm:t>
        <a:bodyPr/>
        <a:lstStyle/>
        <a:p>
          <a:r>
            <a:rPr lang="en-US" sz="2000" b="1" dirty="0" smtClean="0">
              <a:solidFill>
                <a:srgbClr val="C00000"/>
              </a:solidFill>
            </a:rPr>
            <a:t>Propósito</a:t>
          </a:r>
          <a:endParaRPr lang="en-US" sz="1800" b="1" dirty="0">
            <a:solidFill>
              <a:srgbClr val="C00000"/>
            </a:solidFill>
          </a:endParaRPr>
        </a:p>
      </dgm:t>
    </dgm:pt>
    <dgm:pt modelId="{8DDD2B94-7153-4481-85FC-49CAB0CF5293}" type="parTrans" cxnId="{4513E297-0B13-499F-B42C-B3A7998ABEBB}">
      <dgm:prSet/>
      <dgm:spPr/>
      <dgm:t>
        <a:bodyPr/>
        <a:lstStyle/>
        <a:p>
          <a:endParaRPr lang="en-US"/>
        </a:p>
      </dgm:t>
    </dgm:pt>
    <dgm:pt modelId="{5B662F0E-8510-4C38-B815-4A15F3C57953}" type="sibTrans" cxnId="{4513E297-0B13-499F-B42C-B3A7998ABEBB}">
      <dgm:prSet/>
      <dgm:spPr/>
      <dgm:t>
        <a:bodyPr/>
        <a:lstStyle/>
        <a:p>
          <a:endParaRPr lang="en-US"/>
        </a:p>
      </dgm:t>
    </dgm:pt>
    <dgm:pt modelId="{087A38BC-5F19-47AA-9AFA-BF9DFB402BCE}">
      <dgm:prSet phldrT="[Text]" custT="1"/>
      <dgm:spPr>
        <a:ln>
          <a:noFill/>
        </a:ln>
      </dgm:spPr>
      <dgm:t>
        <a:bodyPr/>
        <a:lstStyle/>
        <a:p>
          <a:r>
            <a:rPr lang="en-US" sz="2000" b="1" dirty="0">
              <a:solidFill>
                <a:srgbClr val="C00000"/>
              </a:solidFill>
            </a:rPr>
            <a:t>Aquele que aprende</a:t>
          </a:r>
        </a:p>
      </dgm:t>
    </dgm:pt>
    <dgm:pt modelId="{93AD82F1-5F8E-4118-B28F-26AE212FCC96}" type="parTrans" cxnId="{1E593C47-344F-484C-BAAB-B21BDC0BF5B2}">
      <dgm:prSet/>
      <dgm:spPr/>
      <dgm:t>
        <a:bodyPr/>
        <a:lstStyle/>
        <a:p>
          <a:endParaRPr lang="en-US"/>
        </a:p>
      </dgm:t>
    </dgm:pt>
    <dgm:pt modelId="{0DAE21CF-034A-404C-B5E9-552C95E26F1F}" type="sibTrans" cxnId="{1E593C47-344F-484C-BAAB-B21BDC0BF5B2}">
      <dgm:prSet/>
      <dgm:spPr/>
      <dgm:t>
        <a:bodyPr/>
        <a:lstStyle/>
        <a:p>
          <a:endParaRPr lang="en-US"/>
        </a:p>
      </dgm:t>
    </dgm:pt>
    <dgm:pt modelId="{D55C8129-DE04-4576-AAA9-54679726D4E2}">
      <dgm:prSet phldrT="[Text]" custT="1"/>
      <dgm:spPr>
        <a:ln>
          <a:noFill/>
        </a:ln>
      </dgm:spPr>
      <dgm:t>
        <a:bodyPr/>
        <a:lstStyle/>
        <a:p>
          <a:r>
            <a:rPr lang="en-US" sz="2000" b="1" dirty="0" smtClean="0">
              <a:solidFill>
                <a:srgbClr val="C00000"/>
              </a:solidFill>
            </a:rPr>
            <a:t>Professor</a:t>
          </a:r>
          <a:endParaRPr lang="en-US" sz="2000" b="1" dirty="0">
            <a:solidFill>
              <a:srgbClr val="C00000"/>
            </a:solidFill>
          </a:endParaRPr>
        </a:p>
      </dgm:t>
    </dgm:pt>
    <dgm:pt modelId="{57EBFE9E-F370-44DC-A4FD-90D3F10D63EE}" type="parTrans" cxnId="{96A5A8A2-2FF6-41C7-AAFD-BFE03372DCE2}">
      <dgm:prSet/>
      <dgm:spPr/>
      <dgm:t>
        <a:bodyPr/>
        <a:lstStyle/>
        <a:p>
          <a:endParaRPr lang="en-US"/>
        </a:p>
      </dgm:t>
    </dgm:pt>
    <dgm:pt modelId="{83710CF6-31B3-40C9-9DC2-368A66AE4F3A}" type="sibTrans" cxnId="{96A5A8A2-2FF6-41C7-AAFD-BFE03372DCE2}">
      <dgm:prSet/>
      <dgm:spPr/>
      <dgm:t>
        <a:bodyPr/>
        <a:lstStyle/>
        <a:p>
          <a:endParaRPr lang="en-US"/>
        </a:p>
      </dgm:t>
    </dgm:pt>
    <dgm:pt modelId="{BC540367-63BE-4498-A40B-6DF533D73C3E}">
      <dgm:prSet phldrT="[Text]" custT="1"/>
      <dgm:spPr>
        <a:ln>
          <a:noFill/>
        </a:ln>
      </dgm:spPr>
      <dgm:t>
        <a:bodyPr/>
        <a:lstStyle/>
        <a:p>
          <a:r>
            <a:rPr lang="en-US" sz="2000" b="1" dirty="0" smtClean="0">
              <a:solidFill>
                <a:srgbClr val="C00000"/>
              </a:solidFill>
            </a:rPr>
            <a:t>Processo</a:t>
          </a:r>
          <a:endParaRPr lang="en-US" sz="2000" b="1" dirty="0">
            <a:solidFill>
              <a:srgbClr val="C00000"/>
            </a:solidFill>
          </a:endParaRPr>
        </a:p>
      </dgm:t>
    </dgm:pt>
    <dgm:pt modelId="{C14689F6-FA33-4B93-AA6E-B3D0434CF116}" type="parTrans" cxnId="{27761B4A-6678-4639-ABCE-9B1BBFA17CB9}">
      <dgm:prSet/>
      <dgm:spPr/>
      <dgm:t>
        <a:bodyPr/>
        <a:lstStyle/>
        <a:p>
          <a:endParaRPr lang="en-US"/>
        </a:p>
      </dgm:t>
    </dgm:pt>
    <dgm:pt modelId="{39CFA91F-5F6C-4F19-97C3-33C4A2D9359D}" type="sibTrans" cxnId="{27761B4A-6678-4639-ABCE-9B1BBFA17CB9}">
      <dgm:prSet/>
      <dgm:spPr/>
      <dgm:t>
        <a:bodyPr/>
        <a:lstStyle/>
        <a:p>
          <a:endParaRPr lang="en-US"/>
        </a:p>
      </dgm:t>
    </dgm:pt>
    <dgm:pt modelId="{A20D4EF5-A508-4FD0-BA1A-579CE6D2A0FB}">
      <dgm:prSet phldrT="[Text]" custT="1"/>
      <dgm:spPr>
        <a:ln>
          <a:noFill/>
        </a:ln>
      </dgm:spPr>
      <dgm:t>
        <a:bodyPr/>
        <a:lstStyle/>
        <a:p>
          <a:r>
            <a:rPr lang="en-US" sz="2000" b="1" dirty="0" smtClean="0">
              <a:solidFill>
                <a:srgbClr val="C00000"/>
              </a:solidFill>
            </a:rPr>
            <a:t>Conteúdo</a:t>
          </a:r>
          <a:endParaRPr lang="en-US" sz="2000" b="1" dirty="0">
            <a:solidFill>
              <a:srgbClr val="C00000"/>
            </a:solidFill>
          </a:endParaRPr>
        </a:p>
      </dgm:t>
    </dgm:pt>
    <dgm:pt modelId="{E99142CA-BA64-445B-B9A6-49A78A1D382B}" type="parTrans" cxnId="{2BA9F9CC-591A-4CB0-9DAD-7D63C9651B98}">
      <dgm:prSet/>
      <dgm:spPr/>
      <dgm:t>
        <a:bodyPr/>
        <a:lstStyle/>
        <a:p>
          <a:endParaRPr lang="en-US"/>
        </a:p>
      </dgm:t>
    </dgm:pt>
    <dgm:pt modelId="{D0A1B53C-C2CF-4543-A9B7-22B5B75537A3}" type="sibTrans" cxnId="{2BA9F9CC-591A-4CB0-9DAD-7D63C9651B98}">
      <dgm:prSet/>
      <dgm:spPr/>
      <dgm:t>
        <a:bodyPr/>
        <a:lstStyle/>
        <a:p>
          <a:endParaRPr lang="en-US"/>
        </a:p>
      </dgm:t>
    </dgm:pt>
    <dgm:pt modelId="{820B3932-6B21-487B-BDA9-BBD0F13E4C96}" type="pres">
      <dgm:prSet presAssocID="{AA26F17D-7A6A-44A4-A7B1-7888C5DEBF86}" presName="Name0" presStyleCnt="0">
        <dgm:presLayoutVars>
          <dgm:chMax val="1"/>
          <dgm:dir/>
          <dgm:animLvl val="ctr"/>
          <dgm:resizeHandles val="exact"/>
        </dgm:presLayoutVars>
      </dgm:prSet>
      <dgm:spPr/>
      <dgm:t>
        <a:bodyPr/>
        <a:lstStyle/>
        <a:p>
          <a:endParaRPr lang="en-US"/>
        </a:p>
      </dgm:t>
    </dgm:pt>
    <dgm:pt modelId="{F9D1AEDF-E8CC-4E96-BAAA-7F272B290D17}" type="pres">
      <dgm:prSet presAssocID="{EB9320B0-EDF9-406A-9973-16DD43CF20D0}" presName="centerShape" presStyleLbl="node0" presStyleIdx="0" presStyleCnt="1" custScaleX="124902" custScaleY="106504"/>
      <dgm:spPr/>
      <dgm:t>
        <a:bodyPr/>
        <a:lstStyle/>
        <a:p>
          <a:endParaRPr lang="en-US"/>
        </a:p>
      </dgm:t>
    </dgm:pt>
    <dgm:pt modelId="{9A10DD3B-2752-44F2-9B14-1FE67187619D}" type="pres">
      <dgm:prSet presAssocID="{8DDD2B94-7153-4481-85FC-49CAB0CF5293}" presName="parTrans" presStyleLbl="sibTrans2D1" presStyleIdx="0" presStyleCnt="5"/>
      <dgm:spPr/>
      <dgm:t>
        <a:bodyPr/>
        <a:lstStyle/>
        <a:p>
          <a:endParaRPr lang="en-US"/>
        </a:p>
      </dgm:t>
    </dgm:pt>
    <dgm:pt modelId="{3D974785-5D4F-4FCB-90F1-13CDC5E31D51}" type="pres">
      <dgm:prSet presAssocID="{8DDD2B94-7153-4481-85FC-49CAB0CF5293}" presName="connectorText" presStyleLbl="sibTrans2D1" presStyleIdx="0" presStyleCnt="5"/>
      <dgm:spPr/>
      <dgm:t>
        <a:bodyPr/>
        <a:lstStyle/>
        <a:p>
          <a:endParaRPr lang="en-US"/>
        </a:p>
      </dgm:t>
    </dgm:pt>
    <dgm:pt modelId="{A4FF2046-006C-4F31-B711-EC95D190B2D7}" type="pres">
      <dgm:prSet presAssocID="{0D8DCC47-D8A7-4BED-8DE1-E35FB35C5432}" presName="node" presStyleLbl="node1" presStyleIdx="0" presStyleCnt="5" custScaleX="112755">
        <dgm:presLayoutVars>
          <dgm:bulletEnabled val="1"/>
        </dgm:presLayoutVars>
      </dgm:prSet>
      <dgm:spPr/>
      <dgm:t>
        <a:bodyPr/>
        <a:lstStyle/>
        <a:p>
          <a:endParaRPr lang="en-US"/>
        </a:p>
      </dgm:t>
    </dgm:pt>
    <dgm:pt modelId="{B6779214-3728-4F12-8DC0-48245D9D3D51}" type="pres">
      <dgm:prSet presAssocID="{93AD82F1-5F8E-4118-B28F-26AE212FCC96}" presName="parTrans" presStyleLbl="sibTrans2D1" presStyleIdx="1" presStyleCnt="5"/>
      <dgm:spPr/>
      <dgm:t>
        <a:bodyPr/>
        <a:lstStyle/>
        <a:p>
          <a:endParaRPr lang="en-US"/>
        </a:p>
      </dgm:t>
    </dgm:pt>
    <dgm:pt modelId="{63408CE6-5158-4A2F-8300-77E7B4E11EAB}" type="pres">
      <dgm:prSet presAssocID="{93AD82F1-5F8E-4118-B28F-26AE212FCC96}" presName="connectorText" presStyleLbl="sibTrans2D1" presStyleIdx="1" presStyleCnt="5"/>
      <dgm:spPr/>
      <dgm:t>
        <a:bodyPr/>
        <a:lstStyle/>
        <a:p>
          <a:endParaRPr lang="en-US"/>
        </a:p>
      </dgm:t>
    </dgm:pt>
    <dgm:pt modelId="{A12E7FAE-477B-4E30-868E-92E6FE529102}" type="pres">
      <dgm:prSet presAssocID="{087A38BC-5F19-47AA-9AFA-BF9DFB402BCE}" presName="node" presStyleLbl="node1" presStyleIdx="1" presStyleCnt="5" custScaleX="109557">
        <dgm:presLayoutVars>
          <dgm:bulletEnabled val="1"/>
        </dgm:presLayoutVars>
      </dgm:prSet>
      <dgm:spPr/>
      <dgm:t>
        <a:bodyPr/>
        <a:lstStyle/>
        <a:p>
          <a:endParaRPr lang="en-US"/>
        </a:p>
      </dgm:t>
    </dgm:pt>
    <dgm:pt modelId="{91792F1E-791A-452F-99B4-46BDA6530F2D}" type="pres">
      <dgm:prSet presAssocID="{57EBFE9E-F370-44DC-A4FD-90D3F10D63EE}" presName="parTrans" presStyleLbl="sibTrans2D1" presStyleIdx="2" presStyleCnt="5"/>
      <dgm:spPr/>
      <dgm:t>
        <a:bodyPr/>
        <a:lstStyle/>
        <a:p>
          <a:endParaRPr lang="en-US"/>
        </a:p>
      </dgm:t>
    </dgm:pt>
    <dgm:pt modelId="{A541F5DC-63EC-448F-A482-78678379AD3A}" type="pres">
      <dgm:prSet presAssocID="{57EBFE9E-F370-44DC-A4FD-90D3F10D63EE}" presName="connectorText" presStyleLbl="sibTrans2D1" presStyleIdx="2" presStyleCnt="5"/>
      <dgm:spPr/>
      <dgm:t>
        <a:bodyPr/>
        <a:lstStyle/>
        <a:p>
          <a:endParaRPr lang="en-US"/>
        </a:p>
      </dgm:t>
    </dgm:pt>
    <dgm:pt modelId="{14FAD093-E733-4DEB-A485-5882BC989444}" type="pres">
      <dgm:prSet presAssocID="{D55C8129-DE04-4576-AAA9-54679726D4E2}" presName="node" presStyleLbl="node1" presStyleIdx="2" presStyleCnt="5" custScaleX="123185">
        <dgm:presLayoutVars>
          <dgm:bulletEnabled val="1"/>
        </dgm:presLayoutVars>
      </dgm:prSet>
      <dgm:spPr/>
      <dgm:t>
        <a:bodyPr/>
        <a:lstStyle/>
        <a:p>
          <a:endParaRPr lang="en-US"/>
        </a:p>
      </dgm:t>
    </dgm:pt>
    <dgm:pt modelId="{15CC98AC-D62D-4EBE-A8A1-4EC134806B71}" type="pres">
      <dgm:prSet presAssocID="{C14689F6-FA33-4B93-AA6E-B3D0434CF116}" presName="parTrans" presStyleLbl="sibTrans2D1" presStyleIdx="3" presStyleCnt="5"/>
      <dgm:spPr/>
      <dgm:t>
        <a:bodyPr/>
        <a:lstStyle/>
        <a:p>
          <a:endParaRPr lang="en-US"/>
        </a:p>
      </dgm:t>
    </dgm:pt>
    <dgm:pt modelId="{3C975EAE-3586-44BD-B710-7BEC45A1AEDE}" type="pres">
      <dgm:prSet presAssocID="{C14689F6-FA33-4B93-AA6E-B3D0434CF116}" presName="connectorText" presStyleLbl="sibTrans2D1" presStyleIdx="3" presStyleCnt="5"/>
      <dgm:spPr/>
      <dgm:t>
        <a:bodyPr/>
        <a:lstStyle/>
        <a:p>
          <a:endParaRPr lang="en-US"/>
        </a:p>
      </dgm:t>
    </dgm:pt>
    <dgm:pt modelId="{472EEF6C-5936-4250-8D79-24A564D15060}" type="pres">
      <dgm:prSet presAssocID="{BC540367-63BE-4498-A40B-6DF533D73C3E}" presName="node" presStyleLbl="node1" presStyleIdx="3" presStyleCnt="5" custScaleX="111684" custRadScaleRad="100908" custRadScaleInc="2319">
        <dgm:presLayoutVars>
          <dgm:bulletEnabled val="1"/>
        </dgm:presLayoutVars>
      </dgm:prSet>
      <dgm:spPr/>
      <dgm:t>
        <a:bodyPr/>
        <a:lstStyle/>
        <a:p>
          <a:endParaRPr lang="en-US"/>
        </a:p>
      </dgm:t>
    </dgm:pt>
    <dgm:pt modelId="{AC40E804-C688-480A-94C4-39279CEA32AC}" type="pres">
      <dgm:prSet presAssocID="{E99142CA-BA64-445B-B9A6-49A78A1D382B}" presName="parTrans" presStyleLbl="sibTrans2D1" presStyleIdx="4" presStyleCnt="5"/>
      <dgm:spPr/>
      <dgm:t>
        <a:bodyPr/>
        <a:lstStyle/>
        <a:p>
          <a:endParaRPr lang="en-US"/>
        </a:p>
      </dgm:t>
    </dgm:pt>
    <dgm:pt modelId="{384F6FA4-BCFB-46A7-9C35-67CFCB03A365}" type="pres">
      <dgm:prSet presAssocID="{E99142CA-BA64-445B-B9A6-49A78A1D382B}" presName="connectorText" presStyleLbl="sibTrans2D1" presStyleIdx="4" presStyleCnt="5"/>
      <dgm:spPr/>
      <dgm:t>
        <a:bodyPr/>
        <a:lstStyle/>
        <a:p>
          <a:endParaRPr lang="en-US"/>
        </a:p>
      </dgm:t>
    </dgm:pt>
    <dgm:pt modelId="{F4702409-B4FC-4B16-AB07-9D4C7DC9F025}" type="pres">
      <dgm:prSet presAssocID="{A20D4EF5-A508-4FD0-BA1A-579CE6D2A0FB}" presName="node" presStyleLbl="node1" presStyleIdx="4" presStyleCnt="5" custScaleX="117432">
        <dgm:presLayoutVars>
          <dgm:bulletEnabled val="1"/>
        </dgm:presLayoutVars>
      </dgm:prSet>
      <dgm:spPr/>
      <dgm:t>
        <a:bodyPr/>
        <a:lstStyle/>
        <a:p>
          <a:endParaRPr lang="en-US"/>
        </a:p>
      </dgm:t>
    </dgm:pt>
  </dgm:ptLst>
  <dgm:cxnLst>
    <dgm:cxn modelId="{37C7FE5B-B448-42E2-A29A-5878E35EE9B7}" type="presOf" srcId="{8DDD2B94-7153-4481-85FC-49CAB0CF5293}" destId="{3D974785-5D4F-4FCB-90F1-13CDC5E31D51}" srcOrd="1" destOrd="0" presId="urn:microsoft.com/office/officeart/2005/8/layout/radial5"/>
    <dgm:cxn modelId="{D4D50969-8181-4577-A24B-99FB0FA6E095}" srcId="{AA26F17D-7A6A-44A4-A7B1-7888C5DEBF86}" destId="{EB9320B0-EDF9-406A-9973-16DD43CF20D0}" srcOrd="0" destOrd="0" parTransId="{9B1C0263-02B8-43F2-91BC-E1A38EB1EA86}" sibTransId="{F4D6644F-18DB-44C2-B310-185F375B37EA}"/>
    <dgm:cxn modelId="{4513E297-0B13-499F-B42C-B3A7998ABEBB}" srcId="{EB9320B0-EDF9-406A-9973-16DD43CF20D0}" destId="{0D8DCC47-D8A7-4BED-8DE1-E35FB35C5432}" srcOrd="0" destOrd="0" parTransId="{8DDD2B94-7153-4481-85FC-49CAB0CF5293}" sibTransId="{5B662F0E-8510-4C38-B815-4A15F3C57953}"/>
    <dgm:cxn modelId="{93571726-1898-4428-90F2-3D87455314F9}" type="presOf" srcId="{087A38BC-5F19-47AA-9AFA-BF9DFB402BCE}" destId="{A12E7FAE-477B-4E30-868E-92E6FE529102}" srcOrd="0" destOrd="0" presId="urn:microsoft.com/office/officeart/2005/8/layout/radial5"/>
    <dgm:cxn modelId="{B21DDDF6-D6F3-4C26-B622-E0D977A29C2B}" type="presOf" srcId="{57EBFE9E-F370-44DC-A4FD-90D3F10D63EE}" destId="{91792F1E-791A-452F-99B4-46BDA6530F2D}" srcOrd="0" destOrd="0" presId="urn:microsoft.com/office/officeart/2005/8/layout/radial5"/>
    <dgm:cxn modelId="{1E593C47-344F-484C-BAAB-B21BDC0BF5B2}" srcId="{EB9320B0-EDF9-406A-9973-16DD43CF20D0}" destId="{087A38BC-5F19-47AA-9AFA-BF9DFB402BCE}" srcOrd="1" destOrd="0" parTransId="{93AD82F1-5F8E-4118-B28F-26AE212FCC96}" sibTransId="{0DAE21CF-034A-404C-B5E9-552C95E26F1F}"/>
    <dgm:cxn modelId="{D1C9DD14-6F22-4AAF-BE7F-5629846D3D0B}" type="presOf" srcId="{E99142CA-BA64-445B-B9A6-49A78A1D382B}" destId="{AC40E804-C688-480A-94C4-39279CEA32AC}" srcOrd="0" destOrd="0" presId="urn:microsoft.com/office/officeart/2005/8/layout/radial5"/>
    <dgm:cxn modelId="{098E1ED4-7650-4809-9425-FA3B89692F29}" type="presOf" srcId="{D55C8129-DE04-4576-AAA9-54679726D4E2}" destId="{14FAD093-E733-4DEB-A485-5882BC989444}" srcOrd="0" destOrd="0" presId="urn:microsoft.com/office/officeart/2005/8/layout/radial5"/>
    <dgm:cxn modelId="{226397C4-B358-4D79-AB2E-08486FDCCE12}" type="presOf" srcId="{EB9320B0-EDF9-406A-9973-16DD43CF20D0}" destId="{F9D1AEDF-E8CC-4E96-BAAA-7F272B290D17}" srcOrd="0" destOrd="0" presId="urn:microsoft.com/office/officeart/2005/8/layout/radial5"/>
    <dgm:cxn modelId="{27761B4A-6678-4639-ABCE-9B1BBFA17CB9}" srcId="{EB9320B0-EDF9-406A-9973-16DD43CF20D0}" destId="{BC540367-63BE-4498-A40B-6DF533D73C3E}" srcOrd="3" destOrd="0" parTransId="{C14689F6-FA33-4B93-AA6E-B3D0434CF116}" sibTransId="{39CFA91F-5F6C-4F19-97C3-33C4A2D9359D}"/>
    <dgm:cxn modelId="{AC9A4124-533D-4622-8929-1E631F807FA1}" type="presOf" srcId="{A20D4EF5-A508-4FD0-BA1A-579CE6D2A0FB}" destId="{F4702409-B4FC-4B16-AB07-9D4C7DC9F025}" srcOrd="0" destOrd="0" presId="urn:microsoft.com/office/officeart/2005/8/layout/radial5"/>
    <dgm:cxn modelId="{6F7E1D1F-0F4B-4EE9-91CD-9F9C6137364F}" type="presOf" srcId="{E99142CA-BA64-445B-B9A6-49A78A1D382B}" destId="{384F6FA4-BCFB-46A7-9C35-67CFCB03A365}" srcOrd="1" destOrd="0" presId="urn:microsoft.com/office/officeart/2005/8/layout/radial5"/>
    <dgm:cxn modelId="{72892D75-F9CA-4F7B-A351-D9D48E8B890E}" type="presOf" srcId="{C14689F6-FA33-4B93-AA6E-B3D0434CF116}" destId="{3C975EAE-3586-44BD-B710-7BEC45A1AEDE}" srcOrd="1" destOrd="0" presId="urn:microsoft.com/office/officeart/2005/8/layout/radial5"/>
    <dgm:cxn modelId="{D3B6AEC7-1F2B-4ABD-B629-482C04D09907}" type="presOf" srcId="{57EBFE9E-F370-44DC-A4FD-90D3F10D63EE}" destId="{A541F5DC-63EC-448F-A482-78678379AD3A}" srcOrd="1" destOrd="0" presId="urn:microsoft.com/office/officeart/2005/8/layout/radial5"/>
    <dgm:cxn modelId="{7B6CBC0D-16E4-4691-B39D-6193186486B7}" type="presOf" srcId="{C14689F6-FA33-4B93-AA6E-B3D0434CF116}" destId="{15CC98AC-D62D-4EBE-A8A1-4EC134806B71}" srcOrd="0" destOrd="0" presId="urn:microsoft.com/office/officeart/2005/8/layout/radial5"/>
    <dgm:cxn modelId="{40B50BB9-1F3A-440F-98FC-517A8D8B0B58}" type="presOf" srcId="{0D8DCC47-D8A7-4BED-8DE1-E35FB35C5432}" destId="{A4FF2046-006C-4F31-B711-EC95D190B2D7}" srcOrd="0" destOrd="0" presId="urn:microsoft.com/office/officeart/2005/8/layout/radial5"/>
    <dgm:cxn modelId="{2E2B9FA6-4276-47D5-AA38-51BE07B7F0F1}" type="presOf" srcId="{AA26F17D-7A6A-44A4-A7B1-7888C5DEBF86}" destId="{820B3932-6B21-487B-BDA9-BBD0F13E4C96}" srcOrd="0" destOrd="0" presId="urn:microsoft.com/office/officeart/2005/8/layout/radial5"/>
    <dgm:cxn modelId="{2BA9F9CC-591A-4CB0-9DAD-7D63C9651B98}" srcId="{EB9320B0-EDF9-406A-9973-16DD43CF20D0}" destId="{A20D4EF5-A508-4FD0-BA1A-579CE6D2A0FB}" srcOrd="4" destOrd="0" parTransId="{E99142CA-BA64-445B-B9A6-49A78A1D382B}" sibTransId="{D0A1B53C-C2CF-4543-A9B7-22B5B75537A3}"/>
    <dgm:cxn modelId="{7AE012B6-27FD-4430-9F7A-7527A425CE27}" type="presOf" srcId="{93AD82F1-5F8E-4118-B28F-26AE212FCC96}" destId="{63408CE6-5158-4A2F-8300-77E7B4E11EAB}" srcOrd="1" destOrd="0" presId="urn:microsoft.com/office/officeart/2005/8/layout/radial5"/>
    <dgm:cxn modelId="{9B8A6B6D-1FDA-4C09-8E2F-59FE57123F2B}" type="presOf" srcId="{8DDD2B94-7153-4481-85FC-49CAB0CF5293}" destId="{9A10DD3B-2752-44F2-9B14-1FE67187619D}" srcOrd="0" destOrd="0" presId="urn:microsoft.com/office/officeart/2005/8/layout/radial5"/>
    <dgm:cxn modelId="{FC3C501D-BF91-41ED-9489-3CC6229AFC26}" type="presOf" srcId="{BC540367-63BE-4498-A40B-6DF533D73C3E}" destId="{472EEF6C-5936-4250-8D79-24A564D15060}" srcOrd="0" destOrd="0" presId="urn:microsoft.com/office/officeart/2005/8/layout/radial5"/>
    <dgm:cxn modelId="{96A5A8A2-2FF6-41C7-AAFD-BFE03372DCE2}" srcId="{EB9320B0-EDF9-406A-9973-16DD43CF20D0}" destId="{D55C8129-DE04-4576-AAA9-54679726D4E2}" srcOrd="2" destOrd="0" parTransId="{57EBFE9E-F370-44DC-A4FD-90D3F10D63EE}" sibTransId="{83710CF6-31B3-40C9-9DC2-368A66AE4F3A}"/>
    <dgm:cxn modelId="{9A742A98-4CE5-4F7D-93DE-5361621890B5}" type="presOf" srcId="{93AD82F1-5F8E-4118-B28F-26AE212FCC96}" destId="{B6779214-3728-4F12-8DC0-48245D9D3D51}" srcOrd="0" destOrd="0" presId="urn:microsoft.com/office/officeart/2005/8/layout/radial5"/>
    <dgm:cxn modelId="{72B3D0F6-8A1A-41AB-A0C4-B1CD329454B7}" type="presParOf" srcId="{820B3932-6B21-487B-BDA9-BBD0F13E4C96}" destId="{F9D1AEDF-E8CC-4E96-BAAA-7F272B290D17}" srcOrd="0" destOrd="0" presId="urn:microsoft.com/office/officeart/2005/8/layout/radial5"/>
    <dgm:cxn modelId="{F9BCBCF4-FA96-4EDD-BD0C-31F9643C1364}" type="presParOf" srcId="{820B3932-6B21-487B-BDA9-BBD0F13E4C96}" destId="{9A10DD3B-2752-44F2-9B14-1FE67187619D}" srcOrd="1" destOrd="0" presId="urn:microsoft.com/office/officeart/2005/8/layout/radial5"/>
    <dgm:cxn modelId="{61D16D2D-0BF7-40EE-8106-0B62D971C2FB}" type="presParOf" srcId="{9A10DD3B-2752-44F2-9B14-1FE67187619D}" destId="{3D974785-5D4F-4FCB-90F1-13CDC5E31D51}" srcOrd="0" destOrd="0" presId="urn:microsoft.com/office/officeart/2005/8/layout/radial5"/>
    <dgm:cxn modelId="{36C1BB98-69B4-4733-A586-0046D35CEDD4}" type="presParOf" srcId="{820B3932-6B21-487B-BDA9-BBD0F13E4C96}" destId="{A4FF2046-006C-4F31-B711-EC95D190B2D7}" srcOrd="2" destOrd="0" presId="urn:microsoft.com/office/officeart/2005/8/layout/radial5"/>
    <dgm:cxn modelId="{A3890547-AA59-4476-8389-CD61FB19F04C}" type="presParOf" srcId="{820B3932-6B21-487B-BDA9-BBD0F13E4C96}" destId="{B6779214-3728-4F12-8DC0-48245D9D3D51}" srcOrd="3" destOrd="0" presId="urn:microsoft.com/office/officeart/2005/8/layout/radial5"/>
    <dgm:cxn modelId="{1EA56356-F4A0-447D-BB50-79B286017858}" type="presParOf" srcId="{B6779214-3728-4F12-8DC0-48245D9D3D51}" destId="{63408CE6-5158-4A2F-8300-77E7B4E11EAB}" srcOrd="0" destOrd="0" presId="urn:microsoft.com/office/officeart/2005/8/layout/radial5"/>
    <dgm:cxn modelId="{462F7EBD-5BF3-4B86-9B03-BB16F5999833}" type="presParOf" srcId="{820B3932-6B21-487B-BDA9-BBD0F13E4C96}" destId="{A12E7FAE-477B-4E30-868E-92E6FE529102}" srcOrd="4" destOrd="0" presId="urn:microsoft.com/office/officeart/2005/8/layout/radial5"/>
    <dgm:cxn modelId="{91E48267-FE98-4C44-8F99-83B96725226B}" type="presParOf" srcId="{820B3932-6B21-487B-BDA9-BBD0F13E4C96}" destId="{91792F1E-791A-452F-99B4-46BDA6530F2D}" srcOrd="5" destOrd="0" presId="urn:microsoft.com/office/officeart/2005/8/layout/radial5"/>
    <dgm:cxn modelId="{1B99EB29-DEFC-4F20-88EE-C46DB655FF35}" type="presParOf" srcId="{91792F1E-791A-452F-99B4-46BDA6530F2D}" destId="{A541F5DC-63EC-448F-A482-78678379AD3A}" srcOrd="0" destOrd="0" presId="urn:microsoft.com/office/officeart/2005/8/layout/radial5"/>
    <dgm:cxn modelId="{569B26E5-2E44-4FB0-9D6A-D9D15CFCAAF6}" type="presParOf" srcId="{820B3932-6B21-487B-BDA9-BBD0F13E4C96}" destId="{14FAD093-E733-4DEB-A485-5882BC989444}" srcOrd="6" destOrd="0" presId="urn:microsoft.com/office/officeart/2005/8/layout/radial5"/>
    <dgm:cxn modelId="{11AA58F2-B8F9-4A09-BB2A-1FD576051B1F}" type="presParOf" srcId="{820B3932-6B21-487B-BDA9-BBD0F13E4C96}" destId="{15CC98AC-D62D-4EBE-A8A1-4EC134806B71}" srcOrd="7" destOrd="0" presId="urn:microsoft.com/office/officeart/2005/8/layout/radial5"/>
    <dgm:cxn modelId="{2E2E4E96-91E2-408D-9685-DFFB34AF0B29}" type="presParOf" srcId="{15CC98AC-D62D-4EBE-A8A1-4EC134806B71}" destId="{3C975EAE-3586-44BD-B710-7BEC45A1AEDE}" srcOrd="0" destOrd="0" presId="urn:microsoft.com/office/officeart/2005/8/layout/radial5"/>
    <dgm:cxn modelId="{814C14B1-6C93-4566-8878-C40C26A9B81A}" type="presParOf" srcId="{820B3932-6B21-487B-BDA9-BBD0F13E4C96}" destId="{472EEF6C-5936-4250-8D79-24A564D15060}" srcOrd="8" destOrd="0" presId="urn:microsoft.com/office/officeart/2005/8/layout/radial5"/>
    <dgm:cxn modelId="{724F04C6-0946-4E22-A2FE-4D23D0E336E5}" type="presParOf" srcId="{820B3932-6B21-487B-BDA9-BBD0F13E4C96}" destId="{AC40E804-C688-480A-94C4-39279CEA32AC}" srcOrd="9" destOrd="0" presId="urn:microsoft.com/office/officeart/2005/8/layout/radial5"/>
    <dgm:cxn modelId="{94E34124-5585-4EE6-B52B-2B6917968BC5}" type="presParOf" srcId="{AC40E804-C688-480A-94C4-39279CEA32AC}" destId="{384F6FA4-BCFB-46A7-9C35-67CFCB03A365}" srcOrd="0" destOrd="0" presId="urn:microsoft.com/office/officeart/2005/8/layout/radial5"/>
    <dgm:cxn modelId="{94D0E819-239B-41EB-AAD9-145034B66D22}" type="presParOf" srcId="{820B3932-6B21-487B-BDA9-BBD0F13E4C96}" destId="{F4702409-B4FC-4B16-AB07-9D4C7DC9F025}"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26F17D-7A6A-44A4-A7B1-7888C5DEBF86}"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EB9320B0-EDF9-406A-9973-16DD43CF20D0}">
      <dgm:prSet phldrT="[Text]" custT="1"/>
      <dgm:spPr>
        <a:solidFill>
          <a:srgbClr val="FFFF99"/>
        </a:solidFill>
        <a:ln>
          <a:noFill/>
        </a:ln>
      </dgm:spPr>
      <dgm:t>
        <a:bodyPr/>
        <a:lstStyle/>
        <a:p>
          <a:r>
            <a:rPr lang="en-US" sz="2000" b="1" dirty="0" smtClean="0">
              <a:solidFill>
                <a:srgbClr val="C00000"/>
              </a:solidFill>
            </a:rPr>
            <a:t>Educação</a:t>
          </a:r>
          <a:endParaRPr lang="en-US" sz="2000" b="1" dirty="0">
            <a:solidFill>
              <a:srgbClr val="C00000"/>
            </a:solidFill>
          </a:endParaRPr>
        </a:p>
      </dgm:t>
    </dgm:pt>
    <dgm:pt modelId="{9B1C0263-02B8-43F2-91BC-E1A38EB1EA86}" type="parTrans" cxnId="{D4D50969-8181-4577-A24B-99FB0FA6E095}">
      <dgm:prSet/>
      <dgm:spPr/>
      <dgm:t>
        <a:bodyPr/>
        <a:lstStyle/>
        <a:p>
          <a:endParaRPr lang="en-US"/>
        </a:p>
      </dgm:t>
    </dgm:pt>
    <dgm:pt modelId="{F4D6644F-18DB-44C2-B310-185F375B37EA}" type="sibTrans" cxnId="{D4D50969-8181-4577-A24B-99FB0FA6E095}">
      <dgm:prSet/>
      <dgm:spPr/>
      <dgm:t>
        <a:bodyPr/>
        <a:lstStyle/>
        <a:p>
          <a:endParaRPr lang="en-US"/>
        </a:p>
      </dgm:t>
    </dgm:pt>
    <dgm:pt modelId="{0D8DCC47-D8A7-4BED-8DE1-E35FB35C5432}">
      <dgm:prSet phldrT="[Text]" custT="1"/>
      <dgm:spPr>
        <a:ln>
          <a:noFill/>
        </a:ln>
      </dgm:spPr>
      <dgm:t>
        <a:bodyPr/>
        <a:lstStyle/>
        <a:p>
          <a:r>
            <a:rPr lang="en-US" sz="2000" b="1" dirty="0" smtClean="0">
              <a:solidFill>
                <a:srgbClr val="C00000"/>
              </a:solidFill>
            </a:rPr>
            <a:t>Propósito</a:t>
          </a:r>
          <a:endParaRPr lang="en-US" sz="1800" b="1" dirty="0">
            <a:solidFill>
              <a:srgbClr val="C00000"/>
            </a:solidFill>
          </a:endParaRPr>
        </a:p>
      </dgm:t>
    </dgm:pt>
    <dgm:pt modelId="{8DDD2B94-7153-4481-85FC-49CAB0CF5293}" type="parTrans" cxnId="{4513E297-0B13-499F-B42C-B3A7998ABEBB}">
      <dgm:prSet/>
      <dgm:spPr/>
      <dgm:t>
        <a:bodyPr/>
        <a:lstStyle/>
        <a:p>
          <a:endParaRPr lang="en-US"/>
        </a:p>
      </dgm:t>
    </dgm:pt>
    <dgm:pt modelId="{5B662F0E-8510-4C38-B815-4A15F3C57953}" type="sibTrans" cxnId="{4513E297-0B13-499F-B42C-B3A7998ABEBB}">
      <dgm:prSet/>
      <dgm:spPr/>
      <dgm:t>
        <a:bodyPr/>
        <a:lstStyle/>
        <a:p>
          <a:endParaRPr lang="en-US"/>
        </a:p>
      </dgm:t>
    </dgm:pt>
    <dgm:pt modelId="{087A38BC-5F19-47AA-9AFA-BF9DFB402BCE}">
      <dgm:prSet phldrT="[Text]" custT="1"/>
      <dgm:spPr>
        <a:ln>
          <a:noFill/>
        </a:ln>
      </dgm:spPr>
      <dgm:t>
        <a:bodyPr/>
        <a:lstStyle/>
        <a:p>
          <a:r>
            <a:rPr lang="en-US" sz="2000" b="1" dirty="0">
              <a:solidFill>
                <a:srgbClr val="C00000"/>
              </a:solidFill>
            </a:rPr>
            <a:t>Aquele que aprende</a:t>
          </a:r>
        </a:p>
      </dgm:t>
    </dgm:pt>
    <dgm:pt modelId="{93AD82F1-5F8E-4118-B28F-26AE212FCC96}" type="parTrans" cxnId="{1E593C47-344F-484C-BAAB-B21BDC0BF5B2}">
      <dgm:prSet/>
      <dgm:spPr/>
      <dgm:t>
        <a:bodyPr/>
        <a:lstStyle/>
        <a:p>
          <a:endParaRPr lang="en-US"/>
        </a:p>
      </dgm:t>
    </dgm:pt>
    <dgm:pt modelId="{0DAE21CF-034A-404C-B5E9-552C95E26F1F}" type="sibTrans" cxnId="{1E593C47-344F-484C-BAAB-B21BDC0BF5B2}">
      <dgm:prSet/>
      <dgm:spPr/>
      <dgm:t>
        <a:bodyPr/>
        <a:lstStyle/>
        <a:p>
          <a:endParaRPr lang="en-US"/>
        </a:p>
      </dgm:t>
    </dgm:pt>
    <dgm:pt modelId="{D55C8129-DE04-4576-AAA9-54679726D4E2}">
      <dgm:prSet phldrT="[Text]" custT="1"/>
      <dgm:spPr>
        <a:ln>
          <a:noFill/>
        </a:ln>
      </dgm:spPr>
      <dgm:t>
        <a:bodyPr/>
        <a:lstStyle/>
        <a:p>
          <a:r>
            <a:rPr lang="en-US" sz="2000" b="1" dirty="0" smtClean="0">
              <a:solidFill>
                <a:srgbClr val="C00000"/>
              </a:solidFill>
            </a:rPr>
            <a:t>Professor</a:t>
          </a:r>
          <a:endParaRPr lang="en-US" sz="2000" b="1" dirty="0">
            <a:solidFill>
              <a:srgbClr val="C00000"/>
            </a:solidFill>
          </a:endParaRPr>
        </a:p>
      </dgm:t>
    </dgm:pt>
    <dgm:pt modelId="{57EBFE9E-F370-44DC-A4FD-90D3F10D63EE}" type="parTrans" cxnId="{96A5A8A2-2FF6-41C7-AAFD-BFE03372DCE2}">
      <dgm:prSet/>
      <dgm:spPr/>
      <dgm:t>
        <a:bodyPr/>
        <a:lstStyle/>
        <a:p>
          <a:endParaRPr lang="en-US"/>
        </a:p>
      </dgm:t>
    </dgm:pt>
    <dgm:pt modelId="{83710CF6-31B3-40C9-9DC2-368A66AE4F3A}" type="sibTrans" cxnId="{96A5A8A2-2FF6-41C7-AAFD-BFE03372DCE2}">
      <dgm:prSet/>
      <dgm:spPr/>
      <dgm:t>
        <a:bodyPr/>
        <a:lstStyle/>
        <a:p>
          <a:endParaRPr lang="en-US"/>
        </a:p>
      </dgm:t>
    </dgm:pt>
    <dgm:pt modelId="{BC540367-63BE-4498-A40B-6DF533D73C3E}">
      <dgm:prSet phldrT="[Text]" custT="1"/>
      <dgm:spPr>
        <a:ln>
          <a:noFill/>
        </a:ln>
      </dgm:spPr>
      <dgm:t>
        <a:bodyPr/>
        <a:lstStyle/>
        <a:p>
          <a:r>
            <a:rPr lang="en-US" sz="2000" b="1" dirty="0" smtClean="0">
              <a:solidFill>
                <a:srgbClr val="C00000"/>
              </a:solidFill>
            </a:rPr>
            <a:t>Processo</a:t>
          </a:r>
          <a:endParaRPr lang="en-US" sz="2000" b="1" dirty="0">
            <a:solidFill>
              <a:srgbClr val="C00000"/>
            </a:solidFill>
          </a:endParaRPr>
        </a:p>
      </dgm:t>
    </dgm:pt>
    <dgm:pt modelId="{C14689F6-FA33-4B93-AA6E-B3D0434CF116}" type="parTrans" cxnId="{27761B4A-6678-4639-ABCE-9B1BBFA17CB9}">
      <dgm:prSet/>
      <dgm:spPr/>
      <dgm:t>
        <a:bodyPr/>
        <a:lstStyle/>
        <a:p>
          <a:endParaRPr lang="en-US"/>
        </a:p>
      </dgm:t>
    </dgm:pt>
    <dgm:pt modelId="{39CFA91F-5F6C-4F19-97C3-33C4A2D9359D}" type="sibTrans" cxnId="{27761B4A-6678-4639-ABCE-9B1BBFA17CB9}">
      <dgm:prSet/>
      <dgm:spPr/>
      <dgm:t>
        <a:bodyPr/>
        <a:lstStyle/>
        <a:p>
          <a:endParaRPr lang="en-US"/>
        </a:p>
      </dgm:t>
    </dgm:pt>
    <dgm:pt modelId="{A20D4EF5-A508-4FD0-BA1A-579CE6D2A0FB}">
      <dgm:prSet phldrT="[Text]" custT="1"/>
      <dgm:spPr>
        <a:ln>
          <a:noFill/>
        </a:ln>
      </dgm:spPr>
      <dgm:t>
        <a:bodyPr/>
        <a:lstStyle/>
        <a:p>
          <a:r>
            <a:rPr lang="en-US" sz="2000" b="1" dirty="0" smtClean="0">
              <a:solidFill>
                <a:srgbClr val="C00000"/>
              </a:solidFill>
            </a:rPr>
            <a:t>Conteúdo</a:t>
          </a:r>
          <a:endParaRPr lang="en-US" sz="2000" b="1" dirty="0">
            <a:solidFill>
              <a:srgbClr val="C00000"/>
            </a:solidFill>
          </a:endParaRPr>
        </a:p>
      </dgm:t>
    </dgm:pt>
    <dgm:pt modelId="{E99142CA-BA64-445B-B9A6-49A78A1D382B}" type="parTrans" cxnId="{2BA9F9CC-591A-4CB0-9DAD-7D63C9651B98}">
      <dgm:prSet/>
      <dgm:spPr/>
      <dgm:t>
        <a:bodyPr/>
        <a:lstStyle/>
        <a:p>
          <a:endParaRPr lang="en-US"/>
        </a:p>
      </dgm:t>
    </dgm:pt>
    <dgm:pt modelId="{D0A1B53C-C2CF-4543-A9B7-22B5B75537A3}" type="sibTrans" cxnId="{2BA9F9CC-591A-4CB0-9DAD-7D63C9651B98}">
      <dgm:prSet/>
      <dgm:spPr/>
      <dgm:t>
        <a:bodyPr/>
        <a:lstStyle/>
        <a:p>
          <a:endParaRPr lang="en-US"/>
        </a:p>
      </dgm:t>
    </dgm:pt>
    <dgm:pt modelId="{820B3932-6B21-487B-BDA9-BBD0F13E4C96}" type="pres">
      <dgm:prSet presAssocID="{AA26F17D-7A6A-44A4-A7B1-7888C5DEBF86}" presName="Name0" presStyleCnt="0">
        <dgm:presLayoutVars>
          <dgm:chMax val="1"/>
          <dgm:dir/>
          <dgm:animLvl val="ctr"/>
          <dgm:resizeHandles val="exact"/>
        </dgm:presLayoutVars>
      </dgm:prSet>
      <dgm:spPr/>
      <dgm:t>
        <a:bodyPr/>
        <a:lstStyle/>
        <a:p>
          <a:endParaRPr lang="en-US"/>
        </a:p>
      </dgm:t>
    </dgm:pt>
    <dgm:pt modelId="{F9D1AEDF-E8CC-4E96-BAAA-7F272B290D17}" type="pres">
      <dgm:prSet presAssocID="{EB9320B0-EDF9-406A-9973-16DD43CF20D0}" presName="centerShape" presStyleLbl="node0" presStyleIdx="0" presStyleCnt="1" custScaleX="124902" custScaleY="106504"/>
      <dgm:spPr/>
      <dgm:t>
        <a:bodyPr/>
        <a:lstStyle/>
        <a:p>
          <a:endParaRPr lang="en-US"/>
        </a:p>
      </dgm:t>
    </dgm:pt>
    <dgm:pt modelId="{9A10DD3B-2752-44F2-9B14-1FE67187619D}" type="pres">
      <dgm:prSet presAssocID="{8DDD2B94-7153-4481-85FC-49CAB0CF5293}" presName="parTrans" presStyleLbl="sibTrans2D1" presStyleIdx="0" presStyleCnt="5"/>
      <dgm:spPr/>
      <dgm:t>
        <a:bodyPr/>
        <a:lstStyle/>
        <a:p>
          <a:endParaRPr lang="en-US"/>
        </a:p>
      </dgm:t>
    </dgm:pt>
    <dgm:pt modelId="{3D974785-5D4F-4FCB-90F1-13CDC5E31D51}" type="pres">
      <dgm:prSet presAssocID="{8DDD2B94-7153-4481-85FC-49CAB0CF5293}" presName="connectorText" presStyleLbl="sibTrans2D1" presStyleIdx="0" presStyleCnt="5"/>
      <dgm:spPr/>
      <dgm:t>
        <a:bodyPr/>
        <a:lstStyle/>
        <a:p>
          <a:endParaRPr lang="en-US"/>
        </a:p>
      </dgm:t>
    </dgm:pt>
    <dgm:pt modelId="{A4FF2046-006C-4F31-B711-EC95D190B2D7}" type="pres">
      <dgm:prSet presAssocID="{0D8DCC47-D8A7-4BED-8DE1-E35FB35C5432}" presName="node" presStyleLbl="node1" presStyleIdx="0" presStyleCnt="5" custScaleX="112755">
        <dgm:presLayoutVars>
          <dgm:bulletEnabled val="1"/>
        </dgm:presLayoutVars>
      </dgm:prSet>
      <dgm:spPr/>
      <dgm:t>
        <a:bodyPr/>
        <a:lstStyle/>
        <a:p>
          <a:endParaRPr lang="en-US"/>
        </a:p>
      </dgm:t>
    </dgm:pt>
    <dgm:pt modelId="{B6779214-3728-4F12-8DC0-48245D9D3D51}" type="pres">
      <dgm:prSet presAssocID="{93AD82F1-5F8E-4118-B28F-26AE212FCC96}" presName="parTrans" presStyleLbl="sibTrans2D1" presStyleIdx="1" presStyleCnt="5"/>
      <dgm:spPr/>
      <dgm:t>
        <a:bodyPr/>
        <a:lstStyle/>
        <a:p>
          <a:endParaRPr lang="en-US"/>
        </a:p>
      </dgm:t>
    </dgm:pt>
    <dgm:pt modelId="{63408CE6-5158-4A2F-8300-77E7B4E11EAB}" type="pres">
      <dgm:prSet presAssocID="{93AD82F1-5F8E-4118-B28F-26AE212FCC96}" presName="connectorText" presStyleLbl="sibTrans2D1" presStyleIdx="1" presStyleCnt="5"/>
      <dgm:spPr/>
      <dgm:t>
        <a:bodyPr/>
        <a:lstStyle/>
        <a:p>
          <a:endParaRPr lang="en-US"/>
        </a:p>
      </dgm:t>
    </dgm:pt>
    <dgm:pt modelId="{A12E7FAE-477B-4E30-868E-92E6FE529102}" type="pres">
      <dgm:prSet presAssocID="{087A38BC-5F19-47AA-9AFA-BF9DFB402BCE}" presName="node" presStyleLbl="node1" presStyleIdx="1" presStyleCnt="5" custScaleX="109557">
        <dgm:presLayoutVars>
          <dgm:bulletEnabled val="1"/>
        </dgm:presLayoutVars>
      </dgm:prSet>
      <dgm:spPr/>
      <dgm:t>
        <a:bodyPr/>
        <a:lstStyle/>
        <a:p>
          <a:endParaRPr lang="en-US"/>
        </a:p>
      </dgm:t>
    </dgm:pt>
    <dgm:pt modelId="{91792F1E-791A-452F-99B4-46BDA6530F2D}" type="pres">
      <dgm:prSet presAssocID="{57EBFE9E-F370-44DC-A4FD-90D3F10D63EE}" presName="parTrans" presStyleLbl="sibTrans2D1" presStyleIdx="2" presStyleCnt="5"/>
      <dgm:spPr/>
      <dgm:t>
        <a:bodyPr/>
        <a:lstStyle/>
        <a:p>
          <a:endParaRPr lang="en-US"/>
        </a:p>
      </dgm:t>
    </dgm:pt>
    <dgm:pt modelId="{A541F5DC-63EC-448F-A482-78678379AD3A}" type="pres">
      <dgm:prSet presAssocID="{57EBFE9E-F370-44DC-A4FD-90D3F10D63EE}" presName="connectorText" presStyleLbl="sibTrans2D1" presStyleIdx="2" presStyleCnt="5"/>
      <dgm:spPr/>
      <dgm:t>
        <a:bodyPr/>
        <a:lstStyle/>
        <a:p>
          <a:endParaRPr lang="en-US"/>
        </a:p>
      </dgm:t>
    </dgm:pt>
    <dgm:pt modelId="{14FAD093-E733-4DEB-A485-5882BC989444}" type="pres">
      <dgm:prSet presAssocID="{D55C8129-DE04-4576-AAA9-54679726D4E2}" presName="node" presStyleLbl="node1" presStyleIdx="2" presStyleCnt="5" custScaleX="123185">
        <dgm:presLayoutVars>
          <dgm:bulletEnabled val="1"/>
        </dgm:presLayoutVars>
      </dgm:prSet>
      <dgm:spPr/>
      <dgm:t>
        <a:bodyPr/>
        <a:lstStyle/>
        <a:p>
          <a:endParaRPr lang="en-US"/>
        </a:p>
      </dgm:t>
    </dgm:pt>
    <dgm:pt modelId="{15CC98AC-D62D-4EBE-A8A1-4EC134806B71}" type="pres">
      <dgm:prSet presAssocID="{C14689F6-FA33-4B93-AA6E-B3D0434CF116}" presName="parTrans" presStyleLbl="sibTrans2D1" presStyleIdx="3" presStyleCnt="5"/>
      <dgm:spPr/>
      <dgm:t>
        <a:bodyPr/>
        <a:lstStyle/>
        <a:p>
          <a:endParaRPr lang="en-US"/>
        </a:p>
      </dgm:t>
    </dgm:pt>
    <dgm:pt modelId="{3C975EAE-3586-44BD-B710-7BEC45A1AEDE}" type="pres">
      <dgm:prSet presAssocID="{C14689F6-FA33-4B93-AA6E-B3D0434CF116}" presName="connectorText" presStyleLbl="sibTrans2D1" presStyleIdx="3" presStyleCnt="5"/>
      <dgm:spPr/>
      <dgm:t>
        <a:bodyPr/>
        <a:lstStyle/>
        <a:p>
          <a:endParaRPr lang="en-US"/>
        </a:p>
      </dgm:t>
    </dgm:pt>
    <dgm:pt modelId="{472EEF6C-5936-4250-8D79-24A564D15060}" type="pres">
      <dgm:prSet presAssocID="{BC540367-63BE-4498-A40B-6DF533D73C3E}" presName="node" presStyleLbl="node1" presStyleIdx="3" presStyleCnt="5" custScaleX="111684" custRadScaleRad="100908" custRadScaleInc="2319">
        <dgm:presLayoutVars>
          <dgm:bulletEnabled val="1"/>
        </dgm:presLayoutVars>
      </dgm:prSet>
      <dgm:spPr/>
      <dgm:t>
        <a:bodyPr/>
        <a:lstStyle/>
        <a:p>
          <a:endParaRPr lang="en-US"/>
        </a:p>
      </dgm:t>
    </dgm:pt>
    <dgm:pt modelId="{AC40E804-C688-480A-94C4-39279CEA32AC}" type="pres">
      <dgm:prSet presAssocID="{E99142CA-BA64-445B-B9A6-49A78A1D382B}" presName="parTrans" presStyleLbl="sibTrans2D1" presStyleIdx="4" presStyleCnt="5"/>
      <dgm:spPr/>
      <dgm:t>
        <a:bodyPr/>
        <a:lstStyle/>
        <a:p>
          <a:endParaRPr lang="en-US"/>
        </a:p>
      </dgm:t>
    </dgm:pt>
    <dgm:pt modelId="{384F6FA4-BCFB-46A7-9C35-67CFCB03A365}" type="pres">
      <dgm:prSet presAssocID="{E99142CA-BA64-445B-B9A6-49A78A1D382B}" presName="connectorText" presStyleLbl="sibTrans2D1" presStyleIdx="4" presStyleCnt="5"/>
      <dgm:spPr/>
      <dgm:t>
        <a:bodyPr/>
        <a:lstStyle/>
        <a:p>
          <a:endParaRPr lang="en-US"/>
        </a:p>
      </dgm:t>
    </dgm:pt>
    <dgm:pt modelId="{F4702409-B4FC-4B16-AB07-9D4C7DC9F025}" type="pres">
      <dgm:prSet presAssocID="{A20D4EF5-A508-4FD0-BA1A-579CE6D2A0FB}" presName="node" presStyleLbl="node1" presStyleIdx="4" presStyleCnt="5" custScaleX="117432">
        <dgm:presLayoutVars>
          <dgm:bulletEnabled val="1"/>
        </dgm:presLayoutVars>
      </dgm:prSet>
      <dgm:spPr/>
      <dgm:t>
        <a:bodyPr/>
        <a:lstStyle/>
        <a:p>
          <a:endParaRPr lang="en-US"/>
        </a:p>
      </dgm:t>
    </dgm:pt>
  </dgm:ptLst>
  <dgm:cxnLst>
    <dgm:cxn modelId="{D4D50969-8181-4577-A24B-99FB0FA6E095}" srcId="{AA26F17D-7A6A-44A4-A7B1-7888C5DEBF86}" destId="{EB9320B0-EDF9-406A-9973-16DD43CF20D0}" srcOrd="0" destOrd="0" parTransId="{9B1C0263-02B8-43F2-91BC-E1A38EB1EA86}" sibTransId="{F4D6644F-18DB-44C2-B310-185F375B37EA}"/>
    <dgm:cxn modelId="{B5DF53AD-1F75-4B4A-83F9-8E685E9862A0}" type="presOf" srcId="{A20D4EF5-A508-4FD0-BA1A-579CE6D2A0FB}" destId="{F4702409-B4FC-4B16-AB07-9D4C7DC9F025}" srcOrd="0" destOrd="0" presId="urn:microsoft.com/office/officeart/2005/8/layout/radial5"/>
    <dgm:cxn modelId="{0C5C853D-5EFF-4AD6-9798-1FF423D96666}" type="presOf" srcId="{8DDD2B94-7153-4481-85FC-49CAB0CF5293}" destId="{3D974785-5D4F-4FCB-90F1-13CDC5E31D51}" srcOrd="1" destOrd="0" presId="urn:microsoft.com/office/officeart/2005/8/layout/radial5"/>
    <dgm:cxn modelId="{7FE664FA-EB4D-4A09-B90E-FCC59BB2E119}" type="presOf" srcId="{D55C8129-DE04-4576-AAA9-54679726D4E2}" destId="{14FAD093-E733-4DEB-A485-5882BC989444}" srcOrd="0" destOrd="0" presId="urn:microsoft.com/office/officeart/2005/8/layout/radial5"/>
    <dgm:cxn modelId="{4513E297-0B13-499F-B42C-B3A7998ABEBB}" srcId="{EB9320B0-EDF9-406A-9973-16DD43CF20D0}" destId="{0D8DCC47-D8A7-4BED-8DE1-E35FB35C5432}" srcOrd="0" destOrd="0" parTransId="{8DDD2B94-7153-4481-85FC-49CAB0CF5293}" sibTransId="{5B662F0E-8510-4C38-B815-4A15F3C57953}"/>
    <dgm:cxn modelId="{1E593C47-344F-484C-BAAB-B21BDC0BF5B2}" srcId="{EB9320B0-EDF9-406A-9973-16DD43CF20D0}" destId="{087A38BC-5F19-47AA-9AFA-BF9DFB402BCE}" srcOrd="1" destOrd="0" parTransId="{93AD82F1-5F8E-4118-B28F-26AE212FCC96}" sibTransId="{0DAE21CF-034A-404C-B5E9-552C95E26F1F}"/>
    <dgm:cxn modelId="{F4D3A102-093C-42C7-8794-87DD28749650}" type="presOf" srcId="{AA26F17D-7A6A-44A4-A7B1-7888C5DEBF86}" destId="{820B3932-6B21-487B-BDA9-BBD0F13E4C96}" srcOrd="0" destOrd="0" presId="urn:microsoft.com/office/officeart/2005/8/layout/radial5"/>
    <dgm:cxn modelId="{57AB7D47-EE41-408A-A63E-C296BFBFBCB6}" type="presOf" srcId="{087A38BC-5F19-47AA-9AFA-BF9DFB402BCE}" destId="{A12E7FAE-477B-4E30-868E-92E6FE529102}" srcOrd="0" destOrd="0" presId="urn:microsoft.com/office/officeart/2005/8/layout/radial5"/>
    <dgm:cxn modelId="{27761B4A-6678-4639-ABCE-9B1BBFA17CB9}" srcId="{EB9320B0-EDF9-406A-9973-16DD43CF20D0}" destId="{BC540367-63BE-4498-A40B-6DF533D73C3E}" srcOrd="3" destOrd="0" parTransId="{C14689F6-FA33-4B93-AA6E-B3D0434CF116}" sibTransId="{39CFA91F-5F6C-4F19-97C3-33C4A2D9359D}"/>
    <dgm:cxn modelId="{8469D61A-4B94-4316-8693-5D64C1EBA1DC}" type="presOf" srcId="{0D8DCC47-D8A7-4BED-8DE1-E35FB35C5432}" destId="{A4FF2046-006C-4F31-B711-EC95D190B2D7}" srcOrd="0" destOrd="0" presId="urn:microsoft.com/office/officeart/2005/8/layout/radial5"/>
    <dgm:cxn modelId="{2926C400-97C7-4F50-9ED7-386FDBB46AAF}" type="presOf" srcId="{57EBFE9E-F370-44DC-A4FD-90D3F10D63EE}" destId="{91792F1E-791A-452F-99B4-46BDA6530F2D}" srcOrd="0" destOrd="0" presId="urn:microsoft.com/office/officeart/2005/8/layout/radial5"/>
    <dgm:cxn modelId="{99964D86-759D-4735-9053-9054F7E51A12}" type="presOf" srcId="{E99142CA-BA64-445B-B9A6-49A78A1D382B}" destId="{384F6FA4-BCFB-46A7-9C35-67CFCB03A365}" srcOrd="1" destOrd="0" presId="urn:microsoft.com/office/officeart/2005/8/layout/radial5"/>
    <dgm:cxn modelId="{CA5CF3AB-8DA6-40E5-8B76-63399E68A664}" type="presOf" srcId="{E99142CA-BA64-445B-B9A6-49A78A1D382B}" destId="{AC40E804-C688-480A-94C4-39279CEA32AC}" srcOrd="0" destOrd="0" presId="urn:microsoft.com/office/officeart/2005/8/layout/radial5"/>
    <dgm:cxn modelId="{17CA431B-6B85-4A23-A78D-D2244CFE1B4C}" type="presOf" srcId="{93AD82F1-5F8E-4118-B28F-26AE212FCC96}" destId="{B6779214-3728-4F12-8DC0-48245D9D3D51}" srcOrd="0" destOrd="0" presId="urn:microsoft.com/office/officeart/2005/8/layout/radial5"/>
    <dgm:cxn modelId="{18BD37F2-FBB7-4FDD-8423-CFE13560E521}" type="presOf" srcId="{EB9320B0-EDF9-406A-9973-16DD43CF20D0}" destId="{F9D1AEDF-E8CC-4E96-BAAA-7F272B290D17}" srcOrd="0" destOrd="0" presId="urn:microsoft.com/office/officeart/2005/8/layout/radial5"/>
    <dgm:cxn modelId="{DB117DD8-A7A0-4371-BC8C-B95EF12F0D35}" type="presOf" srcId="{57EBFE9E-F370-44DC-A4FD-90D3F10D63EE}" destId="{A541F5DC-63EC-448F-A482-78678379AD3A}" srcOrd="1" destOrd="0" presId="urn:microsoft.com/office/officeart/2005/8/layout/radial5"/>
    <dgm:cxn modelId="{2BA9F9CC-591A-4CB0-9DAD-7D63C9651B98}" srcId="{EB9320B0-EDF9-406A-9973-16DD43CF20D0}" destId="{A20D4EF5-A508-4FD0-BA1A-579CE6D2A0FB}" srcOrd="4" destOrd="0" parTransId="{E99142CA-BA64-445B-B9A6-49A78A1D382B}" sibTransId="{D0A1B53C-C2CF-4543-A9B7-22B5B75537A3}"/>
    <dgm:cxn modelId="{B3F37F83-BEE3-4D3B-AD1F-2B7A6F6E6BBC}" type="presOf" srcId="{93AD82F1-5F8E-4118-B28F-26AE212FCC96}" destId="{63408CE6-5158-4A2F-8300-77E7B4E11EAB}" srcOrd="1" destOrd="0" presId="urn:microsoft.com/office/officeart/2005/8/layout/radial5"/>
    <dgm:cxn modelId="{7AF3ABC4-EBF4-489A-966A-003EFDA63D59}" type="presOf" srcId="{C14689F6-FA33-4B93-AA6E-B3D0434CF116}" destId="{15CC98AC-D62D-4EBE-A8A1-4EC134806B71}" srcOrd="0" destOrd="0" presId="urn:microsoft.com/office/officeart/2005/8/layout/radial5"/>
    <dgm:cxn modelId="{B2E63A09-B0A3-48D3-B31C-E2A5FC8BCB0C}" type="presOf" srcId="{C14689F6-FA33-4B93-AA6E-B3D0434CF116}" destId="{3C975EAE-3586-44BD-B710-7BEC45A1AEDE}" srcOrd="1" destOrd="0" presId="urn:microsoft.com/office/officeart/2005/8/layout/radial5"/>
    <dgm:cxn modelId="{4EBB4591-ABFA-4310-B1B8-01A14CD3F0D8}" type="presOf" srcId="{8DDD2B94-7153-4481-85FC-49CAB0CF5293}" destId="{9A10DD3B-2752-44F2-9B14-1FE67187619D}" srcOrd="0" destOrd="0" presId="urn:microsoft.com/office/officeart/2005/8/layout/radial5"/>
    <dgm:cxn modelId="{96A5A8A2-2FF6-41C7-AAFD-BFE03372DCE2}" srcId="{EB9320B0-EDF9-406A-9973-16DD43CF20D0}" destId="{D55C8129-DE04-4576-AAA9-54679726D4E2}" srcOrd="2" destOrd="0" parTransId="{57EBFE9E-F370-44DC-A4FD-90D3F10D63EE}" sibTransId="{83710CF6-31B3-40C9-9DC2-368A66AE4F3A}"/>
    <dgm:cxn modelId="{96FB9807-F0F8-48A3-B59E-85B720D55EEB}" type="presOf" srcId="{BC540367-63BE-4498-A40B-6DF533D73C3E}" destId="{472EEF6C-5936-4250-8D79-24A564D15060}" srcOrd="0" destOrd="0" presId="urn:microsoft.com/office/officeart/2005/8/layout/radial5"/>
    <dgm:cxn modelId="{9EEDE727-65F4-4744-B8A9-570B66B46496}" type="presParOf" srcId="{820B3932-6B21-487B-BDA9-BBD0F13E4C96}" destId="{F9D1AEDF-E8CC-4E96-BAAA-7F272B290D17}" srcOrd="0" destOrd="0" presId="urn:microsoft.com/office/officeart/2005/8/layout/radial5"/>
    <dgm:cxn modelId="{F262A3D5-776D-479E-BA0B-482F72D4C7CF}" type="presParOf" srcId="{820B3932-6B21-487B-BDA9-BBD0F13E4C96}" destId="{9A10DD3B-2752-44F2-9B14-1FE67187619D}" srcOrd="1" destOrd="0" presId="urn:microsoft.com/office/officeart/2005/8/layout/radial5"/>
    <dgm:cxn modelId="{6BFA8781-5678-4DCC-9AC5-77EF7AAE0713}" type="presParOf" srcId="{9A10DD3B-2752-44F2-9B14-1FE67187619D}" destId="{3D974785-5D4F-4FCB-90F1-13CDC5E31D51}" srcOrd="0" destOrd="0" presId="urn:microsoft.com/office/officeart/2005/8/layout/radial5"/>
    <dgm:cxn modelId="{298C3CB9-79A3-4F6A-B888-78BE5187AD7D}" type="presParOf" srcId="{820B3932-6B21-487B-BDA9-BBD0F13E4C96}" destId="{A4FF2046-006C-4F31-B711-EC95D190B2D7}" srcOrd="2" destOrd="0" presId="urn:microsoft.com/office/officeart/2005/8/layout/radial5"/>
    <dgm:cxn modelId="{F4CDD0BC-B154-40F4-85F5-E8D95A817DEC}" type="presParOf" srcId="{820B3932-6B21-487B-BDA9-BBD0F13E4C96}" destId="{B6779214-3728-4F12-8DC0-48245D9D3D51}" srcOrd="3" destOrd="0" presId="urn:microsoft.com/office/officeart/2005/8/layout/radial5"/>
    <dgm:cxn modelId="{CD0F29FD-1F42-40E9-BF5C-976B9A57EEEF}" type="presParOf" srcId="{B6779214-3728-4F12-8DC0-48245D9D3D51}" destId="{63408CE6-5158-4A2F-8300-77E7B4E11EAB}" srcOrd="0" destOrd="0" presId="urn:microsoft.com/office/officeart/2005/8/layout/radial5"/>
    <dgm:cxn modelId="{61C98FF5-5285-4784-8D2A-1826D15DDA2B}" type="presParOf" srcId="{820B3932-6B21-487B-BDA9-BBD0F13E4C96}" destId="{A12E7FAE-477B-4E30-868E-92E6FE529102}" srcOrd="4" destOrd="0" presId="urn:microsoft.com/office/officeart/2005/8/layout/radial5"/>
    <dgm:cxn modelId="{CBC4DD1D-ABAE-4092-8BFC-BB1E9FA1A90B}" type="presParOf" srcId="{820B3932-6B21-487B-BDA9-BBD0F13E4C96}" destId="{91792F1E-791A-452F-99B4-46BDA6530F2D}" srcOrd="5" destOrd="0" presId="urn:microsoft.com/office/officeart/2005/8/layout/radial5"/>
    <dgm:cxn modelId="{9120A31B-6441-49D2-854A-6DBCA5AC7E06}" type="presParOf" srcId="{91792F1E-791A-452F-99B4-46BDA6530F2D}" destId="{A541F5DC-63EC-448F-A482-78678379AD3A}" srcOrd="0" destOrd="0" presId="urn:microsoft.com/office/officeart/2005/8/layout/radial5"/>
    <dgm:cxn modelId="{4E91B486-82F5-4665-8A90-243E456B9672}" type="presParOf" srcId="{820B3932-6B21-487B-BDA9-BBD0F13E4C96}" destId="{14FAD093-E733-4DEB-A485-5882BC989444}" srcOrd="6" destOrd="0" presId="urn:microsoft.com/office/officeart/2005/8/layout/radial5"/>
    <dgm:cxn modelId="{C983D64C-6B53-4A34-A942-757879A87C6C}" type="presParOf" srcId="{820B3932-6B21-487B-BDA9-BBD0F13E4C96}" destId="{15CC98AC-D62D-4EBE-A8A1-4EC134806B71}" srcOrd="7" destOrd="0" presId="urn:microsoft.com/office/officeart/2005/8/layout/radial5"/>
    <dgm:cxn modelId="{8DCD222A-52BA-4F77-BD86-3EC2FD4AD009}" type="presParOf" srcId="{15CC98AC-D62D-4EBE-A8A1-4EC134806B71}" destId="{3C975EAE-3586-44BD-B710-7BEC45A1AEDE}" srcOrd="0" destOrd="0" presId="urn:microsoft.com/office/officeart/2005/8/layout/radial5"/>
    <dgm:cxn modelId="{245F834D-2702-4BC3-880B-495481404F3E}" type="presParOf" srcId="{820B3932-6B21-487B-BDA9-BBD0F13E4C96}" destId="{472EEF6C-5936-4250-8D79-24A564D15060}" srcOrd="8" destOrd="0" presId="urn:microsoft.com/office/officeart/2005/8/layout/radial5"/>
    <dgm:cxn modelId="{B43DE1D8-3107-488D-8924-6FB3F3F25578}" type="presParOf" srcId="{820B3932-6B21-487B-BDA9-BBD0F13E4C96}" destId="{AC40E804-C688-480A-94C4-39279CEA32AC}" srcOrd="9" destOrd="0" presId="urn:microsoft.com/office/officeart/2005/8/layout/radial5"/>
    <dgm:cxn modelId="{E2DBBB01-D486-4943-94D8-DE291EC968A2}" type="presParOf" srcId="{AC40E804-C688-480A-94C4-39279CEA32AC}" destId="{384F6FA4-BCFB-46A7-9C35-67CFCB03A365}" srcOrd="0" destOrd="0" presId="urn:microsoft.com/office/officeart/2005/8/layout/radial5"/>
    <dgm:cxn modelId="{B5951165-19A3-4933-B19A-002EB582B1B0}" type="presParOf" srcId="{820B3932-6B21-487B-BDA9-BBD0F13E4C96}" destId="{F4702409-B4FC-4B16-AB07-9D4C7DC9F025}" srcOrd="10"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A26F17D-7A6A-44A4-A7B1-7888C5DEBF86}"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EB9320B0-EDF9-406A-9973-16DD43CF20D0}">
      <dgm:prSet phldrT="[Text]" custT="1"/>
      <dgm:spPr>
        <a:ln>
          <a:noFill/>
        </a:ln>
      </dgm:spPr>
      <dgm:t>
        <a:bodyPr/>
        <a:lstStyle/>
        <a:p>
          <a:r>
            <a:rPr lang="en-US" sz="2000" b="1" dirty="0" smtClean="0">
              <a:solidFill>
                <a:srgbClr val="C00000"/>
              </a:solidFill>
            </a:rPr>
            <a:t>Educação</a:t>
          </a:r>
          <a:endParaRPr lang="en-US" sz="2000" b="1" dirty="0">
            <a:solidFill>
              <a:srgbClr val="C00000"/>
            </a:solidFill>
          </a:endParaRPr>
        </a:p>
      </dgm:t>
    </dgm:pt>
    <dgm:pt modelId="{9B1C0263-02B8-43F2-91BC-E1A38EB1EA86}" type="parTrans" cxnId="{D4D50969-8181-4577-A24B-99FB0FA6E095}">
      <dgm:prSet/>
      <dgm:spPr/>
      <dgm:t>
        <a:bodyPr/>
        <a:lstStyle/>
        <a:p>
          <a:endParaRPr lang="en-US"/>
        </a:p>
      </dgm:t>
    </dgm:pt>
    <dgm:pt modelId="{F4D6644F-18DB-44C2-B310-185F375B37EA}" type="sibTrans" cxnId="{D4D50969-8181-4577-A24B-99FB0FA6E095}">
      <dgm:prSet/>
      <dgm:spPr/>
      <dgm:t>
        <a:bodyPr/>
        <a:lstStyle/>
        <a:p>
          <a:endParaRPr lang="en-US"/>
        </a:p>
      </dgm:t>
    </dgm:pt>
    <dgm:pt modelId="{0D8DCC47-D8A7-4BED-8DE1-E35FB35C5432}">
      <dgm:prSet phldrT="[Text]" custT="1"/>
      <dgm:spPr>
        <a:solidFill>
          <a:srgbClr val="FFFF99"/>
        </a:solidFill>
        <a:ln>
          <a:noFill/>
        </a:ln>
      </dgm:spPr>
      <dgm:t>
        <a:bodyPr/>
        <a:lstStyle/>
        <a:p>
          <a:r>
            <a:rPr lang="en-US" sz="2000" b="1" dirty="0" smtClean="0">
              <a:solidFill>
                <a:srgbClr val="C00000"/>
              </a:solidFill>
            </a:rPr>
            <a:t>Propósito</a:t>
          </a:r>
          <a:endParaRPr lang="en-US" sz="1800" b="1" dirty="0">
            <a:solidFill>
              <a:srgbClr val="C00000"/>
            </a:solidFill>
          </a:endParaRPr>
        </a:p>
      </dgm:t>
    </dgm:pt>
    <dgm:pt modelId="{8DDD2B94-7153-4481-85FC-49CAB0CF5293}" type="parTrans" cxnId="{4513E297-0B13-499F-B42C-B3A7998ABEBB}">
      <dgm:prSet/>
      <dgm:spPr/>
      <dgm:t>
        <a:bodyPr/>
        <a:lstStyle/>
        <a:p>
          <a:endParaRPr lang="en-US"/>
        </a:p>
      </dgm:t>
    </dgm:pt>
    <dgm:pt modelId="{5B662F0E-8510-4C38-B815-4A15F3C57953}" type="sibTrans" cxnId="{4513E297-0B13-499F-B42C-B3A7998ABEBB}">
      <dgm:prSet/>
      <dgm:spPr/>
      <dgm:t>
        <a:bodyPr/>
        <a:lstStyle/>
        <a:p>
          <a:endParaRPr lang="en-US"/>
        </a:p>
      </dgm:t>
    </dgm:pt>
    <dgm:pt modelId="{087A38BC-5F19-47AA-9AFA-BF9DFB402BCE}">
      <dgm:prSet phldrT="[Text]" custT="1"/>
      <dgm:spPr>
        <a:ln>
          <a:noFill/>
        </a:ln>
      </dgm:spPr>
      <dgm:t>
        <a:bodyPr/>
        <a:lstStyle/>
        <a:p>
          <a:r>
            <a:rPr lang="en-US" sz="2000" b="1" dirty="0">
              <a:solidFill>
                <a:srgbClr val="C00000"/>
              </a:solidFill>
            </a:rPr>
            <a:t>Aquele que aprende</a:t>
          </a:r>
        </a:p>
      </dgm:t>
    </dgm:pt>
    <dgm:pt modelId="{93AD82F1-5F8E-4118-B28F-26AE212FCC96}" type="parTrans" cxnId="{1E593C47-344F-484C-BAAB-B21BDC0BF5B2}">
      <dgm:prSet/>
      <dgm:spPr/>
      <dgm:t>
        <a:bodyPr/>
        <a:lstStyle/>
        <a:p>
          <a:endParaRPr lang="en-US"/>
        </a:p>
      </dgm:t>
    </dgm:pt>
    <dgm:pt modelId="{0DAE21CF-034A-404C-B5E9-552C95E26F1F}" type="sibTrans" cxnId="{1E593C47-344F-484C-BAAB-B21BDC0BF5B2}">
      <dgm:prSet/>
      <dgm:spPr/>
      <dgm:t>
        <a:bodyPr/>
        <a:lstStyle/>
        <a:p>
          <a:endParaRPr lang="en-US"/>
        </a:p>
      </dgm:t>
    </dgm:pt>
    <dgm:pt modelId="{D55C8129-DE04-4576-AAA9-54679726D4E2}">
      <dgm:prSet phldrT="[Text]" custT="1"/>
      <dgm:spPr>
        <a:ln>
          <a:noFill/>
        </a:ln>
      </dgm:spPr>
      <dgm:t>
        <a:bodyPr/>
        <a:lstStyle/>
        <a:p>
          <a:r>
            <a:rPr lang="en-US" sz="2000" b="1" dirty="0" smtClean="0">
              <a:solidFill>
                <a:srgbClr val="C00000"/>
              </a:solidFill>
            </a:rPr>
            <a:t>Professor</a:t>
          </a:r>
          <a:endParaRPr lang="en-US" sz="2000" b="1" dirty="0">
            <a:solidFill>
              <a:srgbClr val="C00000"/>
            </a:solidFill>
          </a:endParaRPr>
        </a:p>
      </dgm:t>
    </dgm:pt>
    <dgm:pt modelId="{57EBFE9E-F370-44DC-A4FD-90D3F10D63EE}" type="parTrans" cxnId="{96A5A8A2-2FF6-41C7-AAFD-BFE03372DCE2}">
      <dgm:prSet/>
      <dgm:spPr/>
      <dgm:t>
        <a:bodyPr/>
        <a:lstStyle/>
        <a:p>
          <a:endParaRPr lang="en-US"/>
        </a:p>
      </dgm:t>
    </dgm:pt>
    <dgm:pt modelId="{83710CF6-31B3-40C9-9DC2-368A66AE4F3A}" type="sibTrans" cxnId="{96A5A8A2-2FF6-41C7-AAFD-BFE03372DCE2}">
      <dgm:prSet/>
      <dgm:spPr/>
      <dgm:t>
        <a:bodyPr/>
        <a:lstStyle/>
        <a:p>
          <a:endParaRPr lang="en-US"/>
        </a:p>
      </dgm:t>
    </dgm:pt>
    <dgm:pt modelId="{BC540367-63BE-4498-A40B-6DF533D73C3E}">
      <dgm:prSet phldrT="[Text]" custT="1"/>
      <dgm:spPr>
        <a:ln>
          <a:noFill/>
        </a:ln>
      </dgm:spPr>
      <dgm:t>
        <a:bodyPr/>
        <a:lstStyle/>
        <a:p>
          <a:r>
            <a:rPr lang="en-US" sz="2000" b="1" dirty="0" smtClean="0">
              <a:solidFill>
                <a:srgbClr val="C00000"/>
              </a:solidFill>
            </a:rPr>
            <a:t>Processo</a:t>
          </a:r>
          <a:endParaRPr lang="en-US" sz="2000" b="1" dirty="0">
            <a:solidFill>
              <a:srgbClr val="C00000"/>
            </a:solidFill>
          </a:endParaRPr>
        </a:p>
      </dgm:t>
    </dgm:pt>
    <dgm:pt modelId="{C14689F6-FA33-4B93-AA6E-B3D0434CF116}" type="parTrans" cxnId="{27761B4A-6678-4639-ABCE-9B1BBFA17CB9}">
      <dgm:prSet/>
      <dgm:spPr/>
      <dgm:t>
        <a:bodyPr/>
        <a:lstStyle/>
        <a:p>
          <a:endParaRPr lang="en-US"/>
        </a:p>
      </dgm:t>
    </dgm:pt>
    <dgm:pt modelId="{39CFA91F-5F6C-4F19-97C3-33C4A2D9359D}" type="sibTrans" cxnId="{27761B4A-6678-4639-ABCE-9B1BBFA17CB9}">
      <dgm:prSet/>
      <dgm:spPr/>
      <dgm:t>
        <a:bodyPr/>
        <a:lstStyle/>
        <a:p>
          <a:endParaRPr lang="en-US"/>
        </a:p>
      </dgm:t>
    </dgm:pt>
    <dgm:pt modelId="{A20D4EF5-A508-4FD0-BA1A-579CE6D2A0FB}">
      <dgm:prSet phldrT="[Text]" custT="1"/>
      <dgm:spPr>
        <a:ln>
          <a:noFill/>
        </a:ln>
      </dgm:spPr>
      <dgm:t>
        <a:bodyPr/>
        <a:lstStyle/>
        <a:p>
          <a:r>
            <a:rPr lang="en-US" sz="2000" b="1" dirty="0" smtClean="0">
              <a:solidFill>
                <a:srgbClr val="C00000"/>
              </a:solidFill>
            </a:rPr>
            <a:t>Conteúdo</a:t>
          </a:r>
          <a:endParaRPr lang="en-US" sz="2000" b="1" dirty="0">
            <a:solidFill>
              <a:srgbClr val="C00000"/>
            </a:solidFill>
          </a:endParaRPr>
        </a:p>
      </dgm:t>
    </dgm:pt>
    <dgm:pt modelId="{E99142CA-BA64-445B-B9A6-49A78A1D382B}" type="parTrans" cxnId="{2BA9F9CC-591A-4CB0-9DAD-7D63C9651B98}">
      <dgm:prSet/>
      <dgm:spPr/>
      <dgm:t>
        <a:bodyPr/>
        <a:lstStyle/>
        <a:p>
          <a:endParaRPr lang="en-US"/>
        </a:p>
      </dgm:t>
    </dgm:pt>
    <dgm:pt modelId="{D0A1B53C-C2CF-4543-A9B7-22B5B75537A3}" type="sibTrans" cxnId="{2BA9F9CC-591A-4CB0-9DAD-7D63C9651B98}">
      <dgm:prSet/>
      <dgm:spPr/>
      <dgm:t>
        <a:bodyPr/>
        <a:lstStyle/>
        <a:p>
          <a:endParaRPr lang="en-US"/>
        </a:p>
      </dgm:t>
    </dgm:pt>
    <dgm:pt modelId="{820B3932-6B21-487B-BDA9-BBD0F13E4C96}" type="pres">
      <dgm:prSet presAssocID="{AA26F17D-7A6A-44A4-A7B1-7888C5DEBF86}" presName="Name0" presStyleCnt="0">
        <dgm:presLayoutVars>
          <dgm:chMax val="1"/>
          <dgm:dir/>
          <dgm:animLvl val="ctr"/>
          <dgm:resizeHandles val="exact"/>
        </dgm:presLayoutVars>
      </dgm:prSet>
      <dgm:spPr/>
      <dgm:t>
        <a:bodyPr/>
        <a:lstStyle/>
        <a:p>
          <a:endParaRPr lang="en-US"/>
        </a:p>
      </dgm:t>
    </dgm:pt>
    <dgm:pt modelId="{F9D1AEDF-E8CC-4E96-BAAA-7F272B290D17}" type="pres">
      <dgm:prSet presAssocID="{EB9320B0-EDF9-406A-9973-16DD43CF20D0}" presName="centerShape" presStyleLbl="node0" presStyleIdx="0" presStyleCnt="1" custScaleX="124902" custScaleY="106504"/>
      <dgm:spPr/>
      <dgm:t>
        <a:bodyPr/>
        <a:lstStyle/>
        <a:p>
          <a:endParaRPr lang="en-US"/>
        </a:p>
      </dgm:t>
    </dgm:pt>
    <dgm:pt modelId="{9A10DD3B-2752-44F2-9B14-1FE67187619D}" type="pres">
      <dgm:prSet presAssocID="{8DDD2B94-7153-4481-85FC-49CAB0CF5293}" presName="parTrans" presStyleLbl="sibTrans2D1" presStyleIdx="0" presStyleCnt="5"/>
      <dgm:spPr/>
      <dgm:t>
        <a:bodyPr/>
        <a:lstStyle/>
        <a:p>
          <a:endParaRPr lang="en-US"/>
        </a:p>
      </dgm:t>
    </dgm:pt>
    <dgm:pt modelId="{3D974785-5D4F-4FCB-90F1-13CDC5E31D51}" type="pres">
      <dgm:prSet presAssocID="{8DDD2B94-7153-4481-85FC-49CAB0CF5293}" presName="connectorText" presStyleLbl="sibTrans2D1" presStyleIdx="0" presStyleCnt="5"/>
      <dgm:spPr/>
      <dgm:t>
        <a:bodyPr/>
        <a:lstStyle/>
        <a:p>
          <a:endParaRPr lang="en-US"/>
        </a:p>
      </dgm:t>
    </dgm:pt>
    <dgm:pt modelId="{A4FF2046-006C-4F31-B711-EC95D190B2D7}" type="pres">
      <dgm:prSet presAssocID="{0D8DCC47-D8A7-4BED-8DE1-E35FB35C5432}" presName="node" presStyleLbl="node1" presStyleIdx="0" presStyleCnt="5" custScaleX="112755">
        <dgm:presLayoutVars>
          <dgm:bulletEnabled val="1"/>
        </dgm:presLayoutVars>
      </dgm:prSet>
      <dgm:spPr/>
      <dgm:t>
        <a:bodyPr/>
        <a:lstStyle/>
        <a:p>
          <a:endParaRPr lang="en-US"/>
        </a:p>
      </dgm:t>
    </dgm:pt>
    <dgm:pt modelId="{B6779214-3728-4F12-8DC0-48245D9D3D51}" type="pres">
      <dgm:prSet presAssocID="{93AD82F1-5F8E-4118-B28F-26AE212FCC96}" presName="parTrans" presStyleLbl="sibTrans2D1" presStyleIdx="1" presStyleCnt="5"/>
      <dgm:spPr/>
      <dgm:t>
        <a:bodyPr/>
        <a:lstStyle/>
        <a:p>
          <a:endParaRPr lang="en-US"/>
        </a:p>
      </dgm:t>
    </dgm:pt>
    <dgm:pt modelId="{63408CE6-5158-4A2F-8300-77E7B4E11EAB}" type="pres">
      <dgm:prSet presAssocID="{93AD82F1-5F8E-4118-B28F-26AE212FCC96}" presName="connectorText" presStyleLbl="sibTrans2D1" presStyleIdx="1" presStyleCnt="5"/>
      <dgm:spPr/>
      <dgm:t>
        <a:bodyPr/>
        <a:lstStyle/>
        <a:p>
          <a:endParaRPr lang="en-US"/>
        </a:p>
      </dgm:t>
    </dgm:pt>
    <dgm:pt modelId="{A12E7FAE-477B-4E30-868E-92E6FE529102}" type="pres">
      <dgm:prSet presAssocID="{087A38BC-5F19-47AA-9AFA-BF9DFB402BCE}" presName="node" presStyleLbl="node1" presStyleIdx="1" presStyleCnt="5" custScaleX="109557">
        <dgm:presLayoutVars>
          <dgm:bulletEnabled val="1"/>
        </dgm:presLayoutVars>
      </dgm:prSet>
      <dgm:spPr/>
      <dgm:t>
        <a:bodyPr/>
        <a:lstStyle/>
        <a:p>
          <a:endParaRPr lang="en-US"/>
        </a:p>
      </dgm:t>
    </dgm:pt>
    <dgm:pt modelId="{91792F1E-791A-452F-99B4-46BDA6530F2D}" type="pres">
      <dgm:prSet presAssocID="{57EBFE9E-F370-44DC-A4FD-90D3F10D63EE}" presName="parTrans" presStyleLbl="sibTrans2D1" presStyleIdx="2" presStyleCnt="5"/>
      <dgm:spPr/>
      <dgm:t>
        <a:bodyPr/>
        <a:lstStyle/>
        <a:p>
          <a:endParaRPr lang="en-US"/>
        </a:p>
      </dgm:t>
    </dgm:pt>
    <dgm:pt modelId="{A541F5DC-63EC-448F-A482-78678379AD3A}" type="pres">
      <dgm:prSet presAssocID="{57EBFE9E-F370-44DC-A4FD-90D3F10D63EE}" presName="connectorText" presStyleLbl="sibTrans2D1" presStyleIdx="2" presStyleCnt="5"/>
      <dgm:spPr/>
      <dgm:t>
        <a:bodyPr/>
        <a:lstStyle/>
        <a:p>
          <a:endParaRPr lang="en-US"/>
        </a:p>
      </dgm:t>
    </dgm:pt>
    <dgm:pt modelId="{14FAD093-E733-4DEB-A485-5882BC989444}" type="pres">
      <dgm:prSet presAssocID="{D55C8129-DE04-4576-AAA9-54679726D4E2}" presName="node" presStyleLbl="node1" presStyleIdx="2" presStyleCnt="5" custScaleX="123185">
        <dgm:presLayoutVars>
          <dgm:bulletEnabled val="1"/>
        </dgm:presLayoutVars>
      </dgm:prSet>
      <dgm:spPr/>
      <dgm:t>
        <a:bodyPr/>
        <a:lstStyle/>
        <a:p>
          <a:endParaRPr lang="en-US"/>
        </a:p>
      </dgm:t>
    </dgm:pt>
    <dgm:pt modelId="{15CC98AC-D62D-4EBE-A8A1-4EC134806B71}" type="pres">
      <dgm:prSet presAssocID="{C14689F6-FA33-4B93-AA6E-B3D0434CF116}" presName="parTrans" presStyleLbl="sibTrans2D1" presStyleIdx="3" presStyleCnt="5"/>
      <dgm:spPr/>
      <dgm:t>
        <a:bodyPr/>
        <a:lstStyle/>
        <a:p>
          <a:endParaRPr lang="en-US"/>
        </a:p>
      </dgm:t>
    </dgm:pt>
    <dgm:pt modelId="{3C975EAE-3586-44BD-B710-7BEC45A1AEDE}" type="pres">
      <dgm:prSet presAssocID="{C14689F6-FA33-4B93-AA6E-B3D0434CF116}" presName="connectorText" presStyleLbl="sibTrans2D1" presStyleIdx="3" presStyleCnt="5"/>
      <dgm:spPr/>
      <dgm:t>
        <a:bodyPr/>
        <a:lstStyle/>
        <a:p>
          <a:endParaRPr lang="en-US"/>
        </a:p>
      </dgm:t>
    </dgm:pt>
    <dgm:pt modelId="{472EEF6C-5936-4250-8D79-24A564D15060}" type="pres">
      <dgm:prSet presAssocID="{BC540367-63BE-4498-A40B-6DF533D73C3E}" presName="node" presStyleLbl="node1" presStyleIdx="3" presStyleCnt="5" custScaleX="111684" custRadScaleRad="100908" custRadScaleInc="2319">
        <dgm:presLayoutVars>
          <dgm:bulletEnabled val="1"/>
        </dgm:presLayoutVars>
      </dgm:prSet>
      <dgm:spPr/>
      <dgm:t>
        <a:bodyPr/>
        <a:lstStyle/>
        <a:p>
          <a:endParaRPr lang="en-US"/>
        </a:p>
      </dgm:t>
    </dgm:pt>
    <dgm:pt modelId="{AC40E804-C688-480A-94C4-39279CEA32AC}" type="pres">
      <dgm:prSet presAssocID="{E99142CA-BA64-445B-B9A6-49A78A1D382B}" presName="parTrans" presStyleLbl="sibTrans2D1" presStyleIdx="4" presStyleCnt="5"/>
      <dgm:spPr/>
      <dgm:t>
        <a:bodyPr/>
        <a:lstStyle/>
        <a:p>
          <a:endParaRPr lang="en-US"/>
        </a:p>
      </dgm:t>
    </dgm:pt>
    <dgm:pt modelId="{384F6FA4-BCFB-46A7-9C35-67CFCB03A365}" type="pres">
      <dgm:prSet presAssocID="{E99142CA-BA64-445B-B9A6-49A78A1D382B}" presName="connectorText" presStyleLbl="sibTrans2D1" presStyleIdx="4" presStyleCnt="5"/>
      <dgm:spPr/>
      <dgm:t>
        <a:bodyPr/>
        <a:lstStyle/>
        <a:p>
          <a:endParaRPr lang="en-US"/>
        </a:p>
      </dgm:t>
    </dgm:pt>
    <dgm:pt modelId="{F4702409-B4FC-4B16-AB07-9D4C7DC9F025}" type="pres">
      <dgm:prSet presAssocID="{A20D4EF5-A508-4FD0-BA1A-579CE6D2A0FB}" presName="node" presStyleLbl="node1" presStyleIdx="4" presStyleCnt="5" custScaleX="117432">
        <dgm:presLayoutVars>
          <dgm:bulletEnabled val="1"/>
        </dgm:presLayoutVars>
      </dgm:prSet>
      <dgm:spPr/>
      <dgm:t>
        <a:bodyPr/>
        <a:lstStyle/>
        <a:p>
          <a:endParaRPr lang="en-US"/>
        </a:p>
      </dgm:t>
    </dgm:pt>
  </dgm:ptLst>
  <dgm:cxnLst>
    <dgm:cxn modelId="{D4D50969-8181-4577-A24B-99FB0FA6E095}" srcId="{AA26F17D-7A6A-44A4-A7B1-7888C5DEBF86}" destId="{EB9320B0-EDF9-406A-9973-16DD43CF20D0}" srcOrd="0" destOrd="0" parTransId="{9B1C0263-02B8-43F2-91BC-E1A38EB1EA86}" sibTransId="{F4D6644F-18DB-44C2-B310-185F375B37EA}"/>
    <dgm:cxn modelId="{4513E297-0B13-499F-B42C-B3A7998ABEBB}" srcId="{EB9320B0-EDF9-406A-9973-16DD43CF20D0}" destId="{0D8DCC47-D8A7-4BED-8DE1-E35FB35C5432}" srcOrd="0" destOrd="0" parTransId="{8DDD2B94-7153-4481-85FC-49CAB0CF5293}" sibTransId="{5B662F0E-8510-4C38-B815-4A15F3C57953}"/>
    <dgm:cxn modelId="{1F9CBD10-1333-44EA-86C7-81BF64D9144D}" type="presOf" srcId="{E99142CA-BA64-445B-B9A6-49A78A1D382B}" destId="{AC40E804-C688-480A-94C4-39279CEA32AC}" srcOrd="0" destOrd="0" presId="urn:microsoft.com/office/officeart/2005/8/layout/radial5"/>
    <dgm:cxn modelId="{6818571F-2BC6-4B55-A7C5-51D39092225C}" type="presOf" srcId="{57EBFE9E-F370-44DC-A4FD-90D3F10D63EE}" destId="{A541F5DC-63EC-448F-A482-78678379AD3A}" srcOrd="1" destOrd="0" presId="urn:microsoft.com/office/officeart/2005/8/layout/radial5"/>
    <dgm:cxn modelId="{5FCA6784-8D44-4640-A331-61D4CEC6591E}" type="presOf" srcId="{8DDD2B94-7153-4481-85FC-49CAB0CF5293}" destId="{9A10DD3B-2752-44F2-9B14-1FE67187619D}" srcOrd="0" destOrd="0" presId="urn:microsoft.com/office/officeart/2005/8/layout/radial5"/>
    <dgm:cxn modelId="{1E593C47-344F-484C-BAAB-B21BDC0BF5B2}" srcId="{EB9320B0-EDF9-406A-9973-16DD43CF20D0}" destId="{087A38BC-5F19-47AA-9AFA-BF9DFB402BCE}" srcOrd="1" destOrd="0" parTransId="{93AD82F1-5F8E-4118-B28F-26AE212FCC96}" sibTransId="{0DAE21CF-034A-404C-B5E9-552C95E26F1F}"/>
    <dgm:cxn modelId="{4FE2B084-F8CC-4579-9E88-86CB1EAE2F5D}" type="presOf" srcId="{0D8DCC47-D8A7-4BED-8DE1-E35FB35C5432}" destId="{A4FF2046-006C-4F31-B711-EC95D190B2D7}" srcOrd="0" destOrd="0" presId="urn:microsoft.com/office/officeart/2005/8/layout/radial5"/>
    <dgm:cxn modelId="{AF63C778-4904-4BD4-BF1E-B44E3D409221}" type="presOf" srcId="{AA26F17D-7A6A-44A4-A7B1-7888C5DEBF86}" destId="{820B3932-6B21-487B-BDA9-BBD0F13E4C96}" srcOrd="0" destOrd="0" presId="urn:microsoft.com/office/officeart/2005/8/layout/radial5"/>
    <dgm:cxn modelId="{57EEEEC3-24F5-4CC8-85A7-58A497BF8D9C}" type="presOf" srcId="{D55C8129-DE04-4576-AAA9-54679726D4E2}" destId="{14FAD093-E733-4DEB-A485-5882BC989444}" srcOrd="0" destOrd="0" presId="urn:microsoft.com/office/officeart/2005/8/layout/radial5"/>
    <dgm:cxn modelId="{F50DCBB6-3593-478C-968A-C3EF83F76F68}" type="presOf" srcId="{BC540367-63BE-4498-A40B-6DF533D73C3E}" destId="{472EEF6C-5936-4250-8D79-24A564D15060}" srcOrd="0" destOrd="0" presId="urn:microsoft.com/office/officeart/2005/8/layout/radial5"/>
    <dgm:cxn modelId="{0FFC5D2D-8ADF-490C-9689-EABFFEE9B9AA}" type="presOf" srcId="{C14689F6-FA33-4B93-AA6E-B3D0434CF116}" destId="{15CC98AC-D62D-4EBE-A8A1-4EC134806B71}" srcOrd="0" destOrd="0" presId="urn:microsoft.com/office/officeart/2005/8/layout/radial5"/>
    <dgm:cxn modelId="{8B7A6310-CE79-4D78-9CBB-4BF2154E0C0C}" type="presOf" srcId="{8DDD2B94-7153-4481-85FC-49CAB0CF5293}" destId="{3D974785-5D4F-4FCB-90F1-13CDC5E31D51}" srcOrd="1" destOrd="0" presId="urn:microsoft.com/office/officeart/2005/8/layout/radial5"/>
    <dgm:cxn modelId="{27761B4A-6678-4639-ABCE-9B1BBFA17CB9}" srcId="{EB9320B0-EDF9-406A-9973-16DD43CF20D0}" destId="{BC540367-63BE-4498-A40B-6DF533D73C3E}" srcOrd="3" destOrd="0" parTransId="{C14689F6-FA33-4B93-AA6E-B3D0434CF116}" sibTransId="{39CFA91F-5F6C-4F19-97C3-33C4A2D9359D}"/>
    <dgm:cxn modelId="{F9D97FF8-791B-4D4E-A89C-221E7E2CF692}" type="presOf" srcId="{93AD82F1-5F8E-4118-B28F-26AE212FCC96}" destId="{B6779214-3728-4F12-8DC0-48245D9D3D51}" srcOrd="0" destOrd="0" presId="urn:microsoft.com/office/officeart/2005/8/layout/radial5"/>
    <dgm:cxn modelId="{2BA9F9CC-591A-4CB0-9DAD-7D63C9651B98}" srcId="{EB9320B0-EDF9-406A-9973-16DD43CF20D0}" destId="{A20D4EF5-A508-4FD0-BA1A-579CE6D2A0FB}" srcOrd="4" destOrd="0" parTransId="{E99142CA-BA64-445B-B9A6-49A78A1D382B}" sibTransId="{D0A1B53C-C2CF-4543-A9B7-22B5B75537A3}"/>
    <dgm:cxn modelId="{472A6645-04E3-44D6-9D70-D160D5C17311}" type="presOf" srcId="{E99142CA-BA64-445B-B9A6-49A78A1D382B}" destId="{384F6FA4-BCFB-46A7-9C35-67CFCB03A365}" srcOrd="1" destOrd="0" presId="urn:microsoft.com/office/officeart/2005/8/layout/radial5"/>
    <dgm:cxn modelId="{D13CD2BD-88E8-4513-8C8A-4FAE2D36E121}" type="presOf" srcId="{087A38BC-5F19-47AA-9AFA-BF9DFB402BCE}" destId="{A12E7FAE-477B-4E30-868E-92E6FE529102}" srcOrd="0" destOrd="0" presId="urn:microsoft.com/office/officeart/2005/8/layout/radial5"/>
    <dgm:cxn modelId="{CFE2FDD0-14F4-4BEE-90FE-90F758E4A2AB}" type="presOf" srcId="{C14689F6-FA33-4B93-AA6E-B3D0434CF116}" destId="{3C975EAE-3586-44BD-B710-7BEC45A1AEDE}" srcOrd="1" destOrd="0" presId="urn:microsoft.com/office/officeart/2005/8/layout/radial5"/>
    <dgm:cxn modelId="{F5A92DCF-2E77-48A2-B01F-9B074292E356}" type="presOf" srcId="{57EBFE9E-F370-44DC-A4FD-90D3F10D63EE}" destId="{91792F1E-791A-452F-99B4-46BDA6530F2D}" srcOrd="0" destOrd="0" presId="urn:microsoft.com/office/officeart/2005/8/layout/radial5"/>
    <dgm:cxn modelId="{D958B3A1-C916-4F62-A2AF-67BC2E41ED82}" type="presOf" srcId="{A20D4EF5-A508-4FD0-BA1A-579CE6D2A0FB}" destId="{F4702409-B4FC-4B16-AB07-9D4C7DC9F025}" srcOrd="0" destOrd="0" presId="urn:microsoft.com/office/officeart/2005/8/layout/radial5"/>
    <dgm:cxn modelId="{F72A7940-7002-4380-9CE2-69089C00D383}" type="presOf" srcId="{93AD82F1-5F8E-4118-B28F-26AE212FCC96}" destId="{63408CE6-5158-4A2F-8300-77E7B4E11EAB}" srcOrd="1" destOrd="0" presId="urn:microsoft.com/office/officeart/2005/8/layout/radial5"/>
    <dgm:cxn modelId="{96A5A8A2-2FF6-41C7-AAFD-BFE03372DCE2}" srcId="{EB9320B0-EDF9-406A-9973-16DD43CF20D0}" destId="{D55C8129-DE04-4576-AAA9-54679726D4E2}" srcOrd="2" destOrd="0" parTransId="{57EBFE9E-F370-44DC-A4FD-90D3F10D63EE}" sibTransId="{83710CF6-31B3-40C9-9DC2-368A66AE4F3A}"/>
    <dgm:cxn modelId="{B1E0A772-9B8D-4ADC-AC98-D7A3C1B22A6F}" type="presOf" srcId="{EB9320B0-EDF9-406A-9973-16DD43CF20D0}" destId="{F9D1AEDF-E8CC-4E96-BAAA-7F272B290D17}" srcOrd="0" destOrd="0" presId="urn:microsoft.com/office/officeart/2005/8/layout/radial5"/>
    <dgm:cxn modelId="{60C60734-83ED-424A-8238-EDF493F0C68A}" type="presParOf" srcId="{820B3932-6B21-487B-BDA9-BBD0F13E4C96}" destId="{F9D1AEDF-E8CC-4E96-BAAA-7F272B290D17}" srcOrd="0" destOrd="0" presId="urn:microsoft.com/office/officeart/2005/8/layout/radial5"/>
    <dgm:cxn modelId="{FC8E56B4-BC8C-4225-9E96-8A0EBC8A4446}" type="presParOf" srcId="{820B3932-6B21-487B-BDA9-BBD0F13E4C96}" destId="{9A10DD3B-2752-44F2-9B14-1FE67187619D}" srcOrd="1" destOrd="0" presId="urn:microsoft.com/office/officeart/2005/8/layout/radial5"/>
    <dgm:cxn modelId="{43E36D5D-EEB7-4440-99CC-E19B05FCDD62}" type="presParOf" srcId="{9A10DD3B-2752-44F2-9B14-1FE67187619D}" destId="{3D974785-5D4F-4FCB-90F1-13CDC5E31D51}" srcOrd="0" destOrd="0" presId="urn:microsoft.com/office/officeart/2005/8/layout/radial5"/>
    <dgm:cxn modelId="{07257BC7-DB5D-48C7-92C5-EE06687A0525}" type="presParOf" srcId="{820B3932-6B21-487B-BDA9-BBD0F13E4C96}" destId="{A4FF2046-006C-4F31-B711-EC95D190B2D7}" srcOrd="2" destOrd="0" presId="urn:microsoft.com/office/officeart/2005/8/layout/radial5"/>
    <dgm:cxn modelId="{EFAF2235-C736-4384-9978-C494F38604EF}" type="presParOf" srcId="{820B3932-6B21-487B-BDA9-BBD0F13E4C96}" destId="{B6779214-3728-4F12-8DC0-48245D9D3D51}" srcOrd="3" destOrd="0" presId="urn:microsoft.com/office/officeart/2005/8/layout/radial5"/>
    <dgm:cxn modelId="{A2915F62-74DA-4F74-ACF3-C594F0AD71CB}" type="presParOf" srcId="{B6779214-3728-4F12-8DC0-48245D9D3D51}" destId="{63408CE6-5158-4A2F-8300-77E7B4E11EAB}" srcOrd="0" destOrd="0" presId="urn:microsoft.com/office/officeart/2005/8/layout/radial5"/>
    <dgm:cxn modelId="{EDB6A019-4F1F-4277-AA96-CB271FF51038}" type="presParOf" srcId="{820B3932-6B21-487B-BDA9-BBD0F13E4C96}" destId="{A12E7FAE-477B-4E30-868E-92E6FE529102}" srcOrd="4" destOrd="0" presId="urn:microsoft.com/office/officeart/2005/8/layout/radial5"/>
    <dgm:cxn modelId="{73442661-367F-493A-A1FA-242E081CF6D4}" type="presParOf" srcId="{820B3932-6B21-487B-BDA9-BBD0F13E4C96}" destId="{91792F1E-791A-452F-99B4-46BDA6530F2D}" srcOrd="5" destOrd="0" presId="urn:microsoft.com/office/officeart/2005/8/layout/radial5"/>
    <dgm:cxn modelId="{D4D5D7ED-1AE2-4B9D-A76E-58314C9A69F9}" type="presParOf" srcId="{91792F1E-791A-452F-99B4-46BDA6530F2D}" destId="{A541F5DC-63EC-448F-A482-78678379AD3A}" srcOrd="0" destOrd="0" presId="urn:microsoft.com/office/officeart/2005/8/layout/radial5"/>
    <dgm:cxn modelId="{F6D18CD3-884C-4962-B34E-AFC21911515E}" type="presParOf" srcId="{820B3932-6B21-487B-BDA9-BBD0F13E4C96}" destId="{14FAD093-E733-4DEB-A485-5882BC989444}" srcOrd="6" destOrd="0" presId="urn:microsoft.com/office/officeart/2005/8/layout/radial5"/>
    <dgm:cxn modelId="{CEB7B9AB-6208-4117-8DA3-5BFB67CA3547}" type="presParOf" srcId="{820B3932-6B21-487B-BDA9-BBD0F13E4C96}" destId="{15CC98AC-D62D-4EBE-A8A1-4EC134806B71}" srcOrd="7" destOrd="0" presId="urn:microsoft.com/office/officeart/2005/8/layout/radial5"/>
    <dgm:cxn modelId="{5E012FD2-0CAC-433E-966B-EDE0E8948FFC}" type="presParOf" srcId="{15CC98AC-D62D-4EBE-A8A1-4EC134806B71}" destId="{3C975EAE-3586-44BD-B710-7BEC45A1AEDE}" srcOrd="0" destOrd="0" presId="urn:microsoft.com/office/officeart/2005/8/layout/radial5"/>
    <dgm:cxn modelId="{05CD77D6-5F08-4C58-9F7D-EECA6F48DE05}" type="presParOf" srcId="{820B3932-6B21-487B-BDA9-BBD0F13E4C96}" destId="{472EEF6C-5936-4250-8D79-24A564D15060}" srcOrd="8" destOrd="0" presId="urn:microsoft.com/office/officeart/2005/8/layout/radial5"/>
    <dgm:cxn modelId="{D216993B-F1B4-4391-9E86-14CA397E941E}" type="presParOf" srcId="{820B3932-6B21-487B-BDA9-BBD0F13E4C96}" destId="{AC40E804-C688-480A-94C4-39279CEA32AC}" srcOrd="9" destOrd="0" presId="urn:microsoft.com/office/officeart/2005/8/layout/radial5"/>
    <dgm:cxn modelId="{623A1BF4-4A84-4F4E-8388-88B36FD70726}" type="presParOf" srcId="{AC40E804-C688-480A-94C4-39279CEA32AC}" destId="{384F6FA4-BCFB-46A7-9C35-67CFCB03A365}" srcOrd="0" destOrd="0" presId="urn:microsoft.com/office/officeart/2005/8/layout/radial5"/>
    <dgm:cxn modelId="{2BB4BFEF-DEBD-457A-9864-E958B1CBD73E}" type="presParOf" srcId="{820B3932-6B21-487B-BDA9-BBD0F13E4C96}" destId="{F4702409-B4FC-4B16-AB07-9D4C7DC9F025}"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26F17D-7A6A-44A4-A7B1-7888C5DEBF86}"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EB9320B0-EDF9-406A-9973-16DD43CF20D0}">
      <dgm:prSet phldrT="[Text]" custT="1"/>
      <dgm:spPr>
        <a:ln>
          <a:noFill/>
        </a:ln>
      </dgm:spPr>
      <dgm:t>
        <a:bodyPr/>
        <a:lstStyle/>
        <a:p>
          <a:r>
            <a:rPr lang="en-US" sz="2000" b="1" dirty="0" smtClean="0">
              <a:solidFill>
                <a:srgbClr val="C00000"/>
              </a:solidFill>
            </a:rPr>
            <a:t>Educação</a:t>
          </a:r>
          <a:endParaRPr lang="en-US" sz="2000" b="1" dirty="0">
            <a:solidFill>
              <a:srgbClr val="C00000"/>
            </a:solidFill>
          </a:endParaRPr>
        </a:p>
      </dgm:t>
    </dgm:pt>
    <dgm:pt modelId="{9B1C0263-02B8-43F2-91BC-E1A38EB1EA86}" type="parTrans" cxnId="{D4D50969-8181-4577-A24B-99FB0FA6E095}">
      <dgm:prSet/>
      <dgm:spPr/>
      <dgm:t>
        <a:bodyPr/>
        <a:lstStyle/>
        <a:p>
          <a:endParaRPr lang="en-US"/>
        </a:p>
      </dgm:t>
    </dgm:pt>
    <dgm:pt modelId="{F4D6644F-18DB-44C2-B310-185F375B37EA}" type="sibTrans" cxnId="{D4D50969-8181-4577-A24B-99FB0FA6E095}">
      <dgm:prSet/>
      <dgm:spPr/>
      <dgm:t>
        <a:bodyPr/>
        <a:lstStyle/>
        <a:p>
          <a:endParaRPr lang="en-US"/>
        </a:p>
      </dgm:t>
    </dgm:pt>
    <dgm:pt modelId="{0D8DCC47-D8A7-4BED-8DE1-E35FB35C5432}">
      <dgm:prSet phldrT="[Text]" custT="1"/>
      <dgm:spPr>
        <a:ln>
          <a:noFill/>
        </a:ln>
      </dgm:spPr>
      <dgm:t>
        <a:bodyPr/>
        <a:lstStyle/>
        <a:p>
          <a:r>
            <a:rPr lang="en-US" sz="2000" b="1" dirty="0" smtClean="0">
              <a:solidFill>
                <a:srgbClr val="C00000"/>
              </a:solidFill>
            </a:rPr>
            <a:t>Propósito</a:t>
          </a:r>
          <a:endParaRPr lang="en-US" sz="1800" b="1" dirty="0">
            <a:solidFill>
              <a:srgbClr val="C00000"/>
            </a:solidFill>
          </a:endParaRPr>
        </a:p>
      </dgm:t>
    </dgm:pt>
    <dgm:pt modelId="{8DDD2B94-7153-4481-85FC-49CAB0CF5293}" type="parTrans" cxnId="{4513E297-0B13-499F-B42C-B3A7998ABEBB}">
      <dgm:prSet/>
      <dgm:spPr/>
      <dgm:t>
        <a:bodyPr/>
        <a:lstStyle/>
        <a:p>
          <a:endParaRPr lang="en-US"/>
        </a:p>
      </dgm:t>
    </dgm:pt>
    <dgm:pt modelId="{5B662F0E-8510-4C38-B815-4A15F3C57953}" type="sibTrans" cxnId="{4513E297-0B13-499F-B42C-B3A7998ABEBB}">
      <dgm:prSet/>
      <dgm:spPr/>
      <dgm:t>
        <a:bodyPr/>
        <a:lstStyle/>
        <a:p>
          <a:endParaRPr lang="en-US"/>
        </a:p>
      </dgm:t>
    </dgm:pt>
    <dgm:pt modelId="{087A38BC-5F19-47AA-9AFA-BF9DFB402BCE}">
      <dgm:prSet phldrT="[Text]" custT="1"/>
      <dgm:spPr>
        <a:ln>
          <a:noFill/>
        </a:ln>
      </dgm:spPr>
      <dgm:t>
        <a:bodyPr/>
        <a:lstStyle/>
        <a:p>
          <a:r>
            <a:rPr lang="en-US" sz="2000" b="1" dirty="0">
              <a:solidFill>
                <a:srgbClr val="C00000"/>
              </a:solidFill>
            </a:rPr>
            <a:t>Aquele que aprende</a:t>
          </a:r>
        </a:p>
      </dgm:t>
    </dgm:pt>
    <dgm:pt modelId="{93AD82F1-5F8E-4118-B28F-26AE212FCC96}" type="parTrans" cxnId="{1E593C47-344F-484C-BAAB-B21BDC0BF5B2}">
      <dgm:prSet/>
      <dgm:spPr/>
      <dgm:t>
        <a:bodyPr/>
        <a:lstStyle/>
        <a:p>
          <a:endParaRPr lang="en-US"/>
        </a:p>
      </dgm:t>
    </dgm:pt>
    <dgm:pt modelId="{0DAE21CF-034A-404C-B5E9-552C95E26F1F}" type="sibTrans" cxnId="{1E593C47-344F-484C-BAAB-B21BDC0BF5B2}">
      <dgm:prSet/>
      <dgm:spPr/>
      <dgm:t>
        <a:bodyPr/>
        <a:lstStyle/>
        <a:p>
          <a:endParaRPr lang="en-US"/>
        </a:p>
      </dgm:t>
    </dgm:pt>
    <dgm:pt modelId="{D55C8129-DE04-4576-AAA9-54679726D4E2}">
      <dgm:prSet phldrT="[Text]" custT="1"/>
      <dgm:spPr>
        <a:ln>
          <a:noFill/>
        </a:ln>
      </dgm:spPr>
      <dgm:t>
        <a:bodyPr/>
        <a:lstStyle/>
        <a:p>
          <a:r>
            <a:rPr lang="en-US" sz="2000" b="1" dirty="0" smtClean="0">
              <a:solidFill>
                <a:srgbClr val="C00000"/>
              </a:solidFill>
            </a:rPr>
            <a:t>Professor</a:t>
          </a:r>
          <a:endParaRPr lang="en-US" sz="2000" b="1" dirty="0">
            <a:solidFill>
              <a:srgbClr val="C00000"/>
            </a:solidFill>
          </a:endParaRPr>
        </a:p>
      </dgm:t>
    </dgm:pt>
    <dgm:pt modelId="{57EBFE9E-F370-44DC-A4FD-90D3F10D63EE}" type="parTrans" cxnId="{96A5A8A2-2FF6-41C7-AAFD-BFE03372DCE2}">
      <dgm:prSet/>
      <dgm:spPr/>
      <dgm:t>
        <a:bodyPr/>
        <a:lstStyle/>
        <a:p>
          <a:endParaRPr lang="en-US"/>
        </a:p>
      </dgm:t>
    </dgm:pt>
    <dgm:pt modelId="{83710CF6-31B3-40C9-9DC2-368A66AE4F3A}" type="sibTrans" cxnId="{96A5A8A2-2FF6-41C7-AAFD-BFE03372DCE2}">
      <dgm:prSet/>
      <dgm:spPr/>
      <dgm:t>
        <a:bodyPr/>
        <a:lstStyle/>
        <a:p>
          <a:endParaRPr lang="en-US"/>
        </a:p>
      </dgm:t>
    </dgm:pt>
    <dgm:pt modelId="{BC540367-63BE-4498-A40B-6DF533D73C3E}">
      <dgm:prSet phldrT="[Text]" custT="1"/>
      <dgm:spPr>
        <a:ln>
          <a:noFill/>
        </a:ln>
      </dgm:spPr>
      <dgm:t>
        <a:bodyPr/>
        <a:lstStyle/>
        <a:p>
          <a:r>
            <a:rPr lang="en-US" sz="2000" b="1" dirty="0" smtClean="0">
              <a:solidFill>
                <a:srgbClr val="C00000"/>
              </a:solidFill>
            </a:rPr>
            <a:t>Processo</a:t>
          </a:r>
          <a:endParaRPr lang="en-US" sz="2000" b="1" dirty="0">
            <a:solidFill>
              <a:srgbClr val="C00000"/>
            </a:solidFill>
          </a:endParaRPr>
        </a:p>
      </dgm:t>
    </dgm:pt>
    <dgm:pt modelId="{C14689F6-FA33-4B93-AA6E-B3D0434CF116}" type="parTrans" cxnId="{27761B4A-6678-4639-ABCE-9B1BBFA17CB9}">
      <dgm:prSet/>
      <dgm:spPr/>
      <dgm:t>
        <a:bodyPr/>
        <a:lstStyle/>
        <a:p>
          <a:endParaRPr lang="en-US"/>
        </a:p>
      </dgm:t>
    </dgm:pt>
    <dgm:pt modelId="{39CFA91F-5F6C-4F19-97C3-33C4A2D9359D}" type="sibTrans" cxnId="{27761B4A-6678-4639-ABCE-9B1BBFA17CB9}">
      <dgm:prSet/>
      <dgm:spPr/>
      <dgm:t>
        <a:bodyPr/>
        <a:lstStyle/>
        <a:p>
          <a:endParaRPr lang="en-US"/>
        </a:p>
      </dgm:t>
    </dgm:pt>
    <dgm:pt modelId="{A20D4EF5-A508-4FD0-BA1A-579CE6D2A0FB}">
      <dgm:prSet phldrT="[Text]" custT="1"/>
      <dgm:spPr>
        <a:solidFill>
          <a:srgbClr val="FFFF99"/>
        </a:solidFill>
        <a:ln>
          <a:noFill/>
        </a:ln>
      </dgm:spPr>
      <dgm:t>
        <a:bodyPr/>
        <a:lstStyle/>
        <a:p>
          <a:r>
            <a:rPr lang="en-US" sz="2000" b="1" dirty="0" smtClean="0">
              <a:solidFill>
                <a:srgbClr val="C00000"/>
              </a:solidFill>
            </a:rPr>
            <a:t>Conteúdo</a:t>
          </a:r>
          <a:endParaRPr lang="en-US" sz="2000" b="1" dirty="0">
            <a:solidFill>
              <a:srgbClr val="C00000"/>
            </a:solidFill>
          </a:endParaRPr>
        </a:p>
      </dgm:t>
    </dgm:pt>
    <dgm:pt modelId="{E99142CA-BA64-445B-B9A6-49A78A1D382B}" type="parTrans" cxnId="{2BA9F9CC-591A-4CB0-9DAD-7D63C9651B98}">
      <dgm:prSet/>
      <dgm:spPr/>
      <dgm:t>
        <a:bodyPr/>
        <a:lstStyle/>
        <a:p>
          <a:endParaRPr lang="en-US"/>
        </a:p>
      </dgm:t>
    </dgm:pt>
    <dgm:pt modelId="{D0A1B53C-C2CF-4543-A9B7-22B5B75537A3}" type="sibTrans" cxnId="{2BA9F9CC-591A-4CB0-9DAD-7D63C9651B98}">
      <dgm:prSet/>
      <dgm:spPr/>
      <dgm:t>
        <a:bodyPr/>
        <a:lstStyle/>
        <a:p>
          <a:endParaRPr lang="en-US"/>
        </a:p>
      </dgm:t>
    </dgm:pt>
    <dgm:pt modelId="{820B3932-6B21-487B-BDA9-BBD0F13E4C96}" type="pres">
      <dgm:prSet presAssocID="{AA26F17D-7A6A-44A4-A7B1-7888C5DEBF86}" presName="Name0" presStyleCnt="0">
        <dgm:presLayoutVars>
          <dgm:chMax val="1"/>
          <dgm:dir/>
          <dgm:animLvl val="ctr"/>
          <dgm:resizeHandles val="exact"/>
        </dgm:presLayoutVars>
      </dgm:prSet>
      <dgm:spPr/>
      <dgm:t>
        <a:bodyPr/>
        <a:lstStyle/>
        <a:p>
          <a:endParaRPr lang="en-US"/>
        </a:p>
      </dgm:t>
    </dgm:pt>
    <dgm:pt modelId="{F9D1AEDF-E8CC-4E96-BAAA-7F272B290D17}" type="pres">
      <dgm:prSet presAssocID="{EB9320B0-EDF9-406A-9973-16DD43CF20D0}" presName="centerShape" presStyleLbl="node0" presStyleIdx="0" presStyleCnt="1" custScaleX="124902" custScaleY="106504"/>
      <dgm:spPr/>
      <dgm:t>
        <a:bodyPr/>
        <a:lstStyle/>
        <a:p>
          <a:endParaRPr lang="en-US"/>
        </a:p>
      </dgm:t>
    </dgm:pt>
    <dgm:pt modelId="{9A10DD3B-2752-44F2-9B14-1FE67187619D}" type="pres">
      <dgm:prSet presAssocID="{8DDD2B94-7153-4481-85FC-49CAB0CF5293}" presName="parTrans" presStyleLbl="sibTrans2D1" presStyleIdx="0" presStyleCnt="5"/>
      <dgm:spPr/>
      <dgm:t>
        <a:bodyPr/>
        <a:lstStyle/>
        <a:p>
          <a:endParaRPr lang="en-US"/>
        </a:p>
      </dgm:t>
    </dgm:pt>
    <dgm:pt modelId="{3D974785-5D4F-4FCB-90F1-13CDC5E31D51}" type="pres">
      <dgm:prSet presAssocID="{8DDD2B94-7153-4481-85FC-49CAB0CF5293}" presName="connectorText" presStyleLbl="sibTrans2D1" presStyleIdx="0" presStyleCnt="5"/>
      <dgm:spPr/>
      <dgm:t>
        <a:bodyPr/>
        <a:lstStyle/>
        <a:p>
          <a:endParaRPr lang="en-US"/>
        </a:p>
      </dgm:t>
    </dgm:pt>
    <dgm:pt modelId="{A4FF2046-006C-4F31-B711-EC95D190B2D7}" type="pres">
      <dgm:prSet presAssocID="{0D8DCC47-D8A7-4BED-8DE1-E35FB35C5432}" presName="node" presStyleLbl="node1" presStyleIdx="0" presStyleCnt="5" custScaleX="112755">
        <dgm:presLayoutVars>
          <dgm:bulletEnabled val="1"/>
        </dgm:presLayoutVars>
      </dgm:prSet>
      <dgm:spPr/>
      <dgm:t>
        <a:bodyPr/>
        <a:lstStyle/>
        <a:p>
          <a:endParaRPr lang="en-US"/>
        </a:p>
      </dgm:t>
    </dgm:pt>
    <dgm:pt modelId="{B6779214-3728-4F12-8DC0-48245D9D3D51}" type="pres">
      <dgm:prSet presAssocID="{93AD82F1-5F8E-4118-B28F-26AE212FCC96}" presName="parTrans" presStyleLbl="sibTrans2D1" presStyleIdx="1" presStyleCnt="5"/>
      <dgm:spPr/>
      <dgm:t>
        <a:bodyPr/>
        <a:lstStyle/>
        <a:p>
          <a:endParaRPr lang="en-US"/>
        </a:p>
      </dgm:t>
    </dgm:pt>
    <dgm:pt modelId="{63408CE6-5158-4A2F-8300-77E7B4E11EAB}" type="pres">
      <dgm:prSet presAssocID="{93AD82F1-5F8E-4118-B28F-26AE212FCC96}" presName="connectorText" presStyleLbl="sibTrans2D1" presStyleIdx="1" presStyleCnt="5"/>
      <dgm:spPr/>
      <dgm:t>
        <a:bodyPr/>
        <a:lstStyle/>
        <a:p>
          <a:endParaRPr lang="en-US"/>
        </a:p>
      </dgm:t>
    </dgm:pt>
    <dgm:pt modelId="{A12E7FAE-477B-4E30-868E-92E6FE529102}" type="pres">
      <dgm:prSet presAssocID="{087A38BC-5F19-47AA-9AFA-BF9DFB402BCE}" presName="node" presStyleLbl="node1" presStyleIdx="1" presStyleCnt="5" custScaleX="109557">
        <dgm:presLayoutVars>
          <dgm:bulletEnabled val="1"/>
        </dgm:presLayoutVars>
      </dgm:prSet>
      <dgm:spPr/>
      <dgm:t>
        <a:bodyPr/>
        <a:lstStyle/>
        <a:p>
          <a:endParaRPr lang="en-US"/>
        </a:p>
      </dgm:t>
    </dgm:pt>
    <dgm:pt modelId="{91792F1E-791A-452F-99B4-46BDA6530F2D}" type="pres">
      <dgm:prSet presAssocID="{57EBFE9E-F370-44DC-A4FD-90D3F10D63EE}" presName="parTrans" presStyleLbl="sibTrans2D1" presStyleIdx="2" presStyleCnt="5"/>
      <dgm:spPr/>
      <dgm:t>
        <a:bodyPr/>
        <a:lstStyle/>
        <a:p>
          <a:endParaRPr lang="en-US"/>
        </a:p>
      </dgm:t>
    </dgm:pt>
    <dgm:pt modelId="{A541F5DC-63EC-448F-A482-78678379AD3A}" type="pres">
      <dgm:prSet presAssocID="{57EBFE9E-F370-44DC-A4FD-90D3F10D63EE}" presName="connectorText" presStyleLbl="sibTrans2D1" presStyleIdx="2" presStyleCnt="5"/>
      <dgm:spPr/>
      <dgm:t>
        <a:bodyPr/>
        <a:lstStyle/>
        <a:p>
          <a:endParaRPr lang="en-US"/>
        </a:p>
      </dgm:t>
    </dgm:pt>
    <dgm:pt modelId="{14FAD093-E733-4DEB-A485-5882BC989444}" type="pres">
      <dgm:prSet presAssocID="{D55C8129-DE04-4576-AAA9-54679726D4E2}" presName="node" presStyleLbl="node1" presStyleIdx="2" presStyleCnt="5" custScaleX="123185">
        <dgm:presLayoutVars>
          <dgm:bulletEnabled val="1"/>
        </dgm:presLayoutVars>
      </dgm:prSet>
      <dgm:spPr/>
      <dgm:t>
        <a:bodyPr/>
        <a:lstStyle/>
        <a:p>
          <a:endParaRPr lang="en-US"/>
        </a:p>
      </dgm:t>
    </dgm:pt>
    <dgm:pt modelId="{15CC98AC-D62D-4EBE-A8A1-4EC134806B71}" type="pres">
      <dgm:prSet presAssocID="{C14689F6-FA33-4B93-AA6E-B3D0434CF116}" presName="parTrans" presStyleLbl="sibTrans2D1" presStyleIdx="3" presStyleCnt="5"/>
      <dgm:spPr/>
      <dgm:t>
        <a:bodyPr/>
        <a:lstStyle/>
        <a:p>
          <a:endParaRPr lang="en-US"/>
        </a:p>
      </dgm:t>
    </dgm:pt>
    <dgm:pt modelId="{3C975EAE-3586-44BD-B710-7BEC45A1AEDE}" type="pres">
      <dgm:prSet presAssocID="{C14689F6-FA33-4B93-AA6E-B3D0434CF116}" presName="connectorText" presStyleLbl="sibTrans2D1" presStyleIdx="3" presStyleCnt="5"/>
      <dgm:spPr/>
      <dgm:t>
        <a:bodyPr/>
        <a:lstStyle/>
        <a:p>
          <a:endParaRPr lang="en-US"/>
        </a:p>
      </dgm:t>
    </dgm:pt>
    <dgm:pt modelId="{472EEF6C-5936-4250-8D79-24A564D15060}" type="pres">
      <dgm:prSet presAssocID="{BC540367-63BE-4498-A40B-6DF533D73C3E}" presName="node" presStyleLbl="node1" presStyleIdx="3" presStyleCnt="5" custScaleX="111684" custRadScaleRad="100908" custRadScaleInc="2319">
        <dgm:presLayoutVars>
          <dgm:bulletEnabled val="1"/>
        </dgm:presLayoutVars>
      </dgm:prSet>
      <dgm:spPr/>
      <dgm:t>
        <a:bodyPr/>
        <a:lstStyle/>
        <a:p>
          <a:endParaRPr lang="en-US"/>
        </a:p>
      </dgm:t>
    </dgm:pt>
    <dgm:pt modelId="{AC40E804-C688-480A-94C4-39279CEA32AC}" type="pres">
      <dgm:prSet presAssocID="{E99142CA-BA64-445B-B9A6-49A78A1D382B}" presName="parTrans" presStyleLbl="sibTrans2D1" presStyleIdx="4" presStyleCnt="5"/>
      <dgm:spPr/>
      <dgm:t>
        <a:bodyPr/>
        <a:lstStyle/>
        <a:p>
          <a:endParaRPr lang="en-US"/>
        </a:p>
      </dgm:t>
    </dgm:pt>
    <dgm:pt modelId="{384F6FA4-BCFB-46A7-9C35-67CFCB03A365}" type="pres">
      <dgm:prSet presAssocID="{E99142CA-BA64-445B-B9A6-49A78A1D382B}" presName="connectorText" presStyleLbl="sibTrans2D1" presStyleIdx="4" presStyleCnt="5"/>
      <dgm:spPr/>
      <dgm:t>
        <a:bodyPr/>
        <a:lstStyle/>
        <a:p>
          <a:endParaRPr lang="en-US"/>
        </a:p>
      </dgm:t>
    </dgm:pt>
    <dgm:pt modelId="{F4702409-B4FC-4B16-AB07-9D4C7DC9F025}" type="pres">
      <dgm:prSet presAssocID="{A20D4EF5-A508-4FD0-BA1A-579CE6D2A0FB}" presName="node" presStyleLbl="node1" presStyleIdx="4" presStyleCnt="5" custScaleX="117432">
        <dgm:presLayoutVars>
          <dgm:bulletEnabled val="1"/>
        </dgm:presLayoutVars>
      </dgm:prSet>
      <dgm:spPr/>
      <dgm:t>
        <a:bodyPr/>
        <a:lstStyle/>
        <a:p>
          <a:endParaRPr lang="en-US"/>
        </a:p>
      </dgm:t>
    </dgm:pt>
  </dgm:ptLst>
  <dgm:cxnLst>
    <dgm:cxn modelId="{A0A710B2-D1F5-4C1A-8FB3-2E22A01A7730}" type="presOf" srcId="{C14689F6-FA33-4B93-AA6E-B3D0434CF116}" destId="{15CC98AC-D62D-4EBE-A8A1-4EC134806B71}" srcOrd="0" destOrd="0" presId="urn:microsoft.com/office/officeart/2005/8/layout/radial5"/>
    <dgm:cxn modelId="{D4D50969-8181-4577-A24B-99FB0FA6E095}" srcId="{AA26F17D-7A6A-44A4-A7B1-7888C5DEBF86}" destId="{EB9320B0-EDF9-406A-9973-16DD43CF20D0}" srcOrd="0" destOrd="0" parTransId="{9B1C0263-02B8-43F2-91BC-E1A38EB1EA86}" sibTransId="{F4D6644F-18DB-44C2-B310-185F375B37EA}"/>
    <dgm:cxn modelId="{4513E297-0B13-499F-B42C-B3A7998ABEBB}" srcId="{EB9320B0-EDF9-406A-9973-16DD43CF20D0}" destId="{0D8DCC47-D8A7-4BED-8DE1-E35FB35C5432}" srcOrd="0" destOrd="0" parTransId="{8DDD2B94-7153-4481-85FC-49CAB0CF5293}" sibTransId="{5B662F0E-8510-4C38-B815-4A15F3C57953}"/>
    <dgm:cxn modelId="{6C0C4403-674D-46BA-8643-B22636FD94DF}" type="presOf" srcId="{087A38BC-5F19-47AA-9AFA-BF9DFB402BCE}" destId="{A12E7FAE-477B-4E30-868E-92E6FE529102}" srcOrd="0" destOrd="0" presId="urn:microsoft.com/office/officeart/2005/8/layout/radial5"/>
    <dgm:cxn modelId="{1E593C47-344F-484C-BAAB-B21BDC0BF5B2}" srcId="{EB9320B0-EDF9-406A-9973-16DD43CF20D0}" destId="{087A38BC-5F19-47AA-9AFA-BF9DFB402BCE}" srcOrd="1" destOrd="0" parTransId="{93AD82F1-5F8E-4118-B28F-26AE212FCC96}" sibTransId="{0DAE21CF-034A-404C-B5E9-552C95E26F1F}"/>
    <dgm:cxn modelId="{9BB79BE3-69BE-4155-9AA7-C9D9B4D17486}" type="presOf" srcId="{EB9320B0-EDF9-406A-9973-16DD43CF20D0}" destId="{F9D1AEDF-E8CC-4E96-BAAA-7F272B290D17}" srcOrd="0" destOrd="0" presId="urn:microsoft.com/office/officeart/2005/8/layout/radial5"/>
    <dgm:cxn modelId="{151FBF22-AFC5-45C0-B7EB-696F5BC218CF}" type="presOf" srcId="{AA26F17D-7A6A-44A4-A7B1-7888C5DEBF86}" destId="{820B3932-6B21-487B-BDA9-BBD0F13E4C96}" srcOrd="0" destOrd="0" presId="urn:microsoft.com/office/officeart/2005/8/layout/radial5"/>
    <dgm:cxn modelId="{BDFE12E5-4C11-4AEF-B96A-A8FD4F70A234}" type="presOf" srcId="{8DDD2B94-7153-4481-85FC-49CAB0CF5293}" destId="{3D974785-5D4F-4FCB-90F1-13CDC5E31D51}" srcOrd="1" destOrd="0" presId="urn:microsoft.com/office/officeart/2005/8/layout/radial5"/>
    <dgm:cxn modelId="{27761B4A-6678-4639-ABCE-9B1BBFA17CB9}" srcId="{EB9320B0-EDF9-406A-9973-16DD43CF20D0}" destId="{BC540367-63BE-4498-A40B-6DF533D73C3E}" srcOrd="3" destOrd="0" parTransId="{C14689F6-FA33-4B93-AA6E-B3D0434CF116}" sibTransId="{39CFA91F-5F6C-4F19-97C3-33C4A2D9359D}"/>
    <dgm:cxn modelId="{C7C47D0D-AC1C-40E3-9058-39FA62104623}" type="presOf" srcId="{D55C8129-DE04-4576-AAA9-54679726D4E2}" destId="{14FAD093-E733-4DEB-A485-5882BC989444}" srcOrd="0" destOrd="0" presId="urn:microsoft.com/office/officeart/2005/8/layout/radial5"/>
    <dgm:cxn modelId="{ACF0352D-3666-429F-9E17-980EB7327980}" type="presOf" srcId="{E99142CA-BA64-445B-B9A6-49A78A1D382B}" destId="{384F6FA4-BCFB-46A7-9C35-67CFCB03A365}" srcOrd="1" destOrd="0" presId="urn:microsoft.com/office/officeart/2005/8/layout/radial5"/>
    <dgm:cxn modelId="{C3CA2E18-2B5A-424F-AB73-FC824411AD2E}" type="presOf" srcId="{C14689F6-FA33-4B93-AA6E-B3D0434CF116}" destId="{3C975EAE-3586-44BD-B710-7BEC45A1AEDE}" srcOrd="1" destOrd="0" presId="urn:microsoft.com/office/officeart/2005/8/layout/radial5"/>
    <dgm:cxn modelId="{3EC48295-7EB5-4C6E-819C-3981632B84E9}" type="presOf" srcId="{E99142CA-BA64-445B-B9A6-49A78A1D382B}" destId="{AC40E804-C688-480A-94C4-39279CEA32AC}" srcOrd="0" destOrd="0" presId="urn:microsoft.com/office/officeart/2005/8/layout/radial5"/>
    <dgm:cxn modelId="{D680D766-D704-4A32-B912-0CE15760CE4D}" type="presOf" srcId="{57EBFE9E-F370-44DC-A4FD-90D3F10D63EE}" destId="{91792F1E-791A-452F-99B4-46BDA6530F2D}" srcOrd="0" destOrd="0" presId="urn:microsoft.com/office/officeart/2005/8/layout/radial5"/>
    <dgm:cxn modelId="{2BA9F9CC-591A-4CB0-9DAD-7D63C9651B98}" srcId="{EB9320B0-EDF9-406A-9973-16DD43CF20D0}" destId="{A20D4EF5-A508-4FD0-BA1A-579CE6D2A0FB}" srcOrd="4" destOrd="0" parTransId="{E99142CA-BA64-445B-B9A6-49A78A1D382B}" sibTransId="{D0A1B53C-C2CF-4543-A9B7-22B5B75537A3}"/>
    <dgm:cxn modelId="{4DB6B705-91AB-45A9-9531-2D626F851125}" type="presOf" srcId="{0D8DCC47-D8A7-4BED-8DE1-E35FB35C5432}" destId="{A4FF2046-006C-4F31-B711-EC95D190B2D7}" srcOrd="0" destOrd="0" presId="urn:microsoft.com/office/officeart/2005/8/layout/radial5"/>
    <dgm:cxn modelId="{65DCB076-2C7C-4472-89A9-9293DEE17097}" type="presOf" srcId="{93AD82F1-5F8E-4118-B28F-26AE212FCC96}" destId="{B6779214-3728-4F12-8DC0-48245D9D3D51}" srcOrd="0" destOrd="0" presId="urn:microsoft.com/office/officeart/2005/8/layout/radial5"/>
    <dgm:cxn modelId="{E3BB4491-0409-4F8E-BD13-EC53C2A43499}" type="presOf" srcId="{57EBFE9E-F370-44DC-A4FD-90D3F10D63EE}" destId="{A541F5DC-63EC-448F-A482-78678379AD3A}" srcOrd="1" destOrd="0" presId="urn:microsoft.com/office/officeart/2005/8/layout/radial5"/>
    <dgm:cxn modelId="{9BA22397-3DCE-4572-8A4A-CAFCFB74DB0B}" type="presOf" srcId="{8DDD2B94-7153-4481-85FC-49CAB0CF5293}" destId="{9A10DD3B-2752-44F2-9B14-1FE67187619D}" srcOrd="0" destOrd="0" presId="urn:microsoft.com/office/officeart/2005/8/layout/radial5"/>
    <dgm:cxn modelId="{C69BD04A-C44C-4D18-A7EC-B99DE689E1EF}" type="presOf" srcId="{BC540367-63BE-4498-A40B-6DF533D73C3E}" destId="{472EEF6C-5936-4250-8D79-24A564D15060}" srcOrd="0" destOrd="0" presId="urn:microsoft.com/office/officeart/2005/8/layout/radial5"/>
    <dgm:cxn modelId="{FE75EB7F-1AF0-46AE-9035-C088188A232C}" type="presOf" srcId="{93AD82F1-5F8E-4118-B28F-26AE212FCC96}" destId="{63408CE6-5158-4A2F-8300-77E7B4E11EAB}" srcOrd="1" destOrd="0" presId="urn:microsoft.com/office/officeart/2005/8/layout/radial5"/>
    <dgm:cxn modelId="{96A5A8A2-2FF6-41C7-AAFD-BFE03372DCE2}" srcId="{EB9320B0-EDF9-406A-9973-16DD43CF20D0}" destId="{D55C8129-DE04-4576-AAA9-54679726D4E2}" srcOrd="2" destOrd="0" parTransId="{57EBFE9E-F370-44DC-A4FD-90D3F10D63EE}" sibTransId="{83710CF6-31B3-40C9-9DC2-368A66AE4F3A}"/>
    <dgm:cxn modelId="{D96ADE16-D48F-4A77-B457-52162E18D82E}" type="presOf" srcId="{A20D4EF5-A508-4FD0-BA1A-579CE6D2A0FB}" destId="{F4702409-B4FC-4B16-AB07-9D4C7DC9F025}" srcOrd="0" destOrd="0" presId="urn:microsoft.com/office/officeart/2005/8/layout/radial5"/>
    <dgm:cxn modelId="{D595BB6B-291D-40F4-ABC8-109D1EEA612F}" type="presParOf" srcId="{820B3932-6B21-487B-BDA9-BBD0F13E4C96}" destId="{F9D1AEDF-E8CC-4E96-BAAA-7F272B290D17}" srcOrd="0" destOrd="0" presId="urn:microsoft.com/office/officeart/2005/8/layout/radial5"/>
    <dgm:cxn modelId="{F68A4996-DCEE-4D58-89E9-34AE9455FC05}" type="presParOf" srcId="{820B3932-6B21-487B-BDA9-BBD0F13E4C96}" destId="{9A10DD3B-2752-44F2-9B14-1FE67187619D}" srcOrd="1" destOrd="0" presId="urn:microsoft.com/office/officeart/2005/8/layout/radial5"/>
    <dgm:cxn modelId="{7DCE8C35-14F3-4B8B-8CC2-C40779908CF3}" type="presParOf" srcId="{9A10DD3B-2752-44F2-9B14-1FE67187619D}" destId="{3D974785-5D4F-4FCB-90F1-13CDC5E31D51}" srcOrd="0" destOrd="0" presId="urn:microsoft.com/office/officeart/2005/8/layout/radial5"/>
    <dgm:cxn modelId="{0A91DD65-C704-4E90-9D71-54C6DED26F60}" type="presParOf" srcId="{820B3932-6B21-487B-BDA9-BBD0F13E4C96}" destId="{A4FF2046-006C-4F31-B711-EC95D190B2D7}" srcOrd="2" destOrd="0" presId="urn:microsoft.com/office/officeart/2005/8/layout/radial5"/>
    <dgm:cxn modelId="{96837BEB-DB87-43C6-A7CA-95171FA3FCCC}" type="presParOf" srcId="{820B3932-6B21-487B-BDA9-BBD0F13E4C96}" destId="{B6779214-3728-4F12-8DC0-48245D9D3D51}" srcOrd="3" destOrd="0" presId="urn:microsoft.com/office/officeart/2005/8/layout/radial5"/>
    <dgm:cxn modelId="{4D84A1CA-EF3A-46E4-BA6B-5CF2DCB50504}" type="presParOf" srcId="{B6779214-3728-4F12-8DC0-48245D9D3D51}" destId="{63408CE6-5158-4A2F-8300-77E7B4E11EAB}" srcOrd="0" destOrd="0" presId="urn:microsoft.com/office/officeart/2005/8/layout/radial5"/>
    <dgm:cxn modelId="{0188DB52-FD93-4986-A239-DCC3489D4385}" type="presParOf" srcId="{820B3932-6B21-487B-BDA9-BBD0F13E4C96}" destId="{A12E7FAE-477B-4E30-868E-92E6FE529102}" srcOrd="4" destOrd="0" presId="urn:microsoft.com/office/officeart/2005/8/layout/radial5"/>
    <dgm:cxn modelId="{3F8DAAE4-C3B0-459F-9F98-5B3505717C94}" type="presParOf" srcId="{820B3932-6B21-487B-BDA9-BBD0F13E4C96}" destId="{91792F1E-791A-452F-99B4-46BDA6530F2D}" srcOrd="5" destOrd="0" presId="urn:microsoft.com/office/officeart/2005/8/layout/radial5"/>
    <dgm:cxn modelId="{AA60D198-6017-4DBA-9E1F-05125017B34B}" type="presParOf" srcId="{91792F1E-791A-452F-99B4-46BDA6530F2D}" destId="{A541F5DC-63EC-448F-A482-78678379AD3A}" srcOrd="0" destOrd="0" presId="urn:microsoft.com/office/officeart/2005/8/layout/radial5"/>
    <dgm:cxn modelId="{2E8B8492-619A-41D0-871D-13F8F0528345}" type="presParOf" srcId="{820B3932-6B21-487B-BDA9-BBD0F13E4C96}" destId="{14FAD093-E733-4DEB-A485-5882BC989444}" srcOrd="6" destOrd="0" presId="urn:microsoft.com/office/officeart/2005/8/layout/radial5"/>
    <dgm:cxn modelId="{DB98575F-FD47-4897-AE96-6F0C9CBC4E24}" type="presParOf" srcId="{820B3932-6B21-487B-BDA9-BBD0F13E4C96}" destId="{15CC98AC-D62D-4EBE-A8A1-4EC134806B71}" srcOrd="7" destOrd="0" presId="urn:microsoft.com/office/officeart/2005/8/layout/radial5"/>
    <dgm:cxn modelId="{E2D12042-111D-49FF-9684-9ABC0DF20F16}" type="presParOf" srcId="{15CC98AC-D62D-4EBE-A8A1-4EC134806B71}" destId="{3C975EAE-3586-44BD-B710-7BEC45A1AEDE}" srcOrd="0" destOrd="0" presId="urn:microsoft.com/office/officeart/2005/8/layout/radial5"/>
    <dgm:cxn modelId="{FA24B66E-445B-4474-8BA9-A3562AB328A6}" type="presParOf" srcId="{820B3932-6B21-487B-BDA9-BBD0F13E4C96}" destId="{472EEF6C-5936-4250-8D79-24A564D15060}" srcOrd="8" destOrd="0" presId="urn:microsoft.com/office/officeart/2005/8/layout/radial5"/>
    <dgm:cxn modelId="{1B57670D-56E1-4833-A45D-98817CEDF40E}" type="presParOf" srcId="{820B3932-6B21-487B-BDA9-BBD0F13E4C96}" destId="{AC40E804-C688-480A-94C4-39279CEA32AC}" srcOrd="9" destOrd="0" presId="urn:microsoft.com/office/officeart/2005/8/layout/radial5"/>
    <dgm:cxn modelId="{CB0A1CA3-39E2-4859-9FE9-D5C50AB97A4F}" type="presParOf" srcId="{AC40E804-C688-480A-94C4-39279CEA32AC}" destId="{384F6FA4-BCFB-46A7-9C35-67CFCB03A365}" srcOrd="0" destOrd="0" presId="urn:microsoft.com/office/officeart/2005/8/layout/radial5"/>
    <dgm:cxn modelId="{E23A80CD-0690-4172-B175-FBBB22732373}" type="presParOf" srcId="{820B3932-6B21-487B-BDA9-BBD0F13E4C96}" destId="{F4702409-B4FC-4B16-AB07-9D4C7DC9F025}"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A26F17D-7A6A-44A4-A7B1-7888C5DEBF86}"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EB9320B0-EDF9-406A-9973-16DD43CF20D0}">
      <dgm:prSet phldrT="[Text]" custT="1"/>
      <dgm:spPr>
        <a:ln>
          <a:noFill/>
        </a:ln>
      </dgm:spPr>
      <dgm:t>
        <a:bodyPr/>
        <a:lstStyle/>
        <a:p>
          <a:r>
            <a:rPr lang="en-US" sz="2000" b="1" dirty="0" smtClean="0">
              <a:solidFill>
                <a:srgbClr val="C00000"/>
              </a:solidFill>
            </a:rPr>
            <a:t>Educação</a:t>
          </a:r>
          <a:endParaRPr lang="en-US" sz="2000" b="1" dirty="0">
            <a:solidFill>
              <a:srgbClr val="C00000"/>
            </a:solidFill>
          </a:endParaRPr>
        </a:p>
      </dgm:t>
    </dgm:pt>
    <dgm:pt modelId="{9B1C0263-02B8-43F2-91BC-E1A38EB1EA86}" type="parTrans" cxnId="{D4D50969-8181-4577-A24B-99FB0FA6E095}">
      <dgm:prSet/>
      <dgm:spPr/>
      <dgm:t>
        <a:bodyPr/>
        <a:lstStyle/>
        <a:p>
          <a:endParaRPr lang="en-US"/>
        </a:p>
      </dgm:t>
    </dgm:pt>
    <dgm:pt modelId="{F4D6644F-18DB-44C2-B310-185F375B37EA}" type="sibTrans" cxnId="{D4D50969-8181-4577-A24B-99FB0FA6E095}">
      <dgm:prSet/>
      <dgm:spPr/>
      <dgm:t>
        <a:bodyPr/>
        <a:lstStyle/>
        <a:p>
          <a:endParaRPr lang="en-US"/>
        </a:p>
      </dgm:t>
    </dgm:pt>
    <dgm:pt modelId="{0D8DCC47-D8A7-4BED-8DE1-E35FB35C5432}">
      <dgm:prSet phldrT="[Text]" custT="1"/>
      <dgm:spPr>
        <a:ln>
          <a:noFill/>
        </a:ln>
      </dgm:spPr>
      <dgm:t>
        <a:bodyPr/>
        <a:lstStyle/>
        <a:p>
          <a:r>
            <a:rPr lang="en-US" sz="2000" b="1" dirty="0" smtClean="0">
              <a:solidFill>
                <a:srgbClr val="C00000"/>
              </a:solidFill>
            </a:rPr>
            <a:t>Propósito</a:t>
          </a:r>
          <a:endParaRPr lang="en-US" sz="1800" b="1" dirty="0">
            <a:solidFill>
              <a:srgbClr val="C00000"/>
            </a:solidFill>
          </a:endParaRPr>
        </a:p>
      </dgm:t>
    </dgm:pt>
    <dgm:pt modelId="{8DDD2B94-7153-4481-85FC-49CAB0CF5293}" type="parTrans" cxnId="{4513E297-0B13-499F-B42C-B3A7998ABEBB}">
      <dgm:prSet/>
      <dgm:spPr/>
      <dgm:t>
        <a:bodyPr/>
        <a:lstStyle/>
        <a:p>
          <a:endParaRPr lang="en-US"/>
        </a:p>
      </dgm:t>
    </dgm:pt>
    <dgm:pt modelId="{5B662F0E-8510-4C38-B815-4A15F3C57953}" type="sibTrans" cxnId="{4513E297-0B13-499F-B42C-B3A7998ABEBB}">
      <dgm:prSet/>
      <dgm:spPr/>
      <dgm:t>
        <a:bodyPr/>
        <a:lstStyle/>
        <a:p>
          <a:endParaRPr lang="en-US"/>
        </a:p>
      </dgm:t>
    </dgm:pt>
    <dgm:pt modelId="{087A38BC-5F19-47AA-9AFA-BF9DFB402BCE}">
      <dgm:prSet phldrT="[Text]" custT="1"/>
      <dgm:spPr>
        <a:ln>
          <a:noFill/>
        </a:ln>
      </dgm:spPr>
      <dgm:t>
        <a:bodyPr/>
        <a:lstStyle/>
        <a:p>
          <a:r>
            <a:rPr lang="en-US" sz="2000" b="1" dirty="0">
              <a:solidFill>
                <a:srgbClr val="C00000"/>
              </a:solidFill>
            </a:rPr>
            <a:t>Aquele que aprende</a:t>
          </a:r>
        </a:p>
      </dgm:t>
    </dgm:pt>
    <dgm:pt modelId="{93AD82F1-5F8E-4118-B28F-26AE212FCC96}" type="parTrans" cxnId="{1E593C47-344F-484C-BAAB-B21BDC0BF5B2}">
      <dgm:prSet/>
      <dgm:spPr/>
      <dgm:t>
        <a:bodyPr/>
        <a:lstStyle/>
        <a:p>
          <a:endParaRPr lang="en-US"/>
        </a:p>
      </dgm:t>
    </dgm:pt>
    <dgm:pt modelId="{0DAE21CF-034A-404C-B5E9-552C95E26F1F}" type="sibTrans" cxnId="{1E593C47-344F-484C-BAAB-B21BDC0BF5B2}">
      <dgm:prSet/>
      <dgm:spPr/>
      <dgm:t>
        <a:bodyPr/>
        <a:lstStyle/>
        <a:p>
          <a:endParaRPr lang="en-US"/>
        </a:p>
      </dgm:t>
    </dgm:pt>
    <dgm:pt modelId="{D55C8129-DE04-4576-AAA9-54679726D4E2}">
      <dgm:prSet phldrT="[Text]" custT="1"/>
      <dgm:spPr>
        <a:ln>
          <a:noFill/>
        </a:ln>
      </dgm:spPr>
      <dgm:t>
        <a:bodyPr/>
        <a:lstStyle/>
        <a:p>
          <a:r>
            <a:rPr lang="en-US" sz="2000" b="1" dirty="0" smtClean="0">
              <a:solidFill>
                <a:srgbClr val="C00000"/>
              </a:solidFill>
            </a:rPr>
            <a:t>Professor</a:t>
          </a:r>
          <a:endParaRPr lang="en-US" sz="2000" b="1" dirty="0">
            <a:solidFill>
              <a:srgbClr val="C00000"/>
            </a:solidFill>
          </a:endParaRPr>
        </a:p>
      </dgm:t>
    </dgm:pt>
    <dgm:pt modelId="{57EBFE9E-F370-44DC-A4FD-90D3F10D63EE}" type="parTrans" cxnId="{96A5A8A2-2FF6-41C7-AAFD-BFE03372DCE2}">
      <dgm:prSet/>
      <dgm:spPr/>
      <dgm:t>
        <a:bodyPr/>
        <a:lstStyle/>
        <a:p>
          <a:endParaRPr lang="en-US"/>
        </a:p>
      </dgm:t>
    </dgm:pt>
    <dgm:pt modelId="{83710CF6-31B3-40C9-9DC2-368A66AE4F3A}" type="sibTrans" cxnId="{96A5A8A2-2FF6-41C7-AAFD-BFE03372DCE2}">
      <dgm:prSet/>
      <dgm:spPr/>
      <dgm:t>
        <a:bodyPr/>
        <a:lstStyle/>
        <a:p>
          <a:endParaRPr lang="en-US"/>
        </a:p>
      </dgm:t>
    </dgm:pt>
    <dgm:pt modelId="{BC540367-63BE-4498-A40B-6DF533D73C3E}">
      <dgm:prSet phldrT="[Text]" custT="1"/>
      <dgm:spPr>
        <a:solidFill>
          <a:srgbClr val="FFFF99"/>
        </a:solidFill>
        <a:ln>
          <a:noFill/>
        </a:ln>
      </dgm:spPr>
      <dgm:t>
        <a:bodyPr/>
        <a:lstStyle/>
        <a:p>
          <a:r>
            <a:rPr lang="en-US" sz="2000" b="1" dirty="0" smtClean="0">
              <a:solidFill>
                <a:srgbClr val="C00000"/>
              </a:solidFill>
            </a:rPr>
            <a:t>Processo</a:t>
          </a:r>
          <a:endParaRPr lang="en-US" sz="2000" b="1" dirty="0">
            <a:solidFill>
              <a:srgbClr val="C00000"/>
            </a:solidFill>
          </a:endParaRPr>
        </a:p>
      </dgm:t>
    </dgm:pt>
    <dgm:pt modelId="{C14689F6-FA33-4B93-AA6E-B3D0434CF116}" type="parTrans" cxnId="{27761B4A-6678-4639-ABCE-9B1BBFA17CB9}">
      <dgm:prSet/>
      <dgm:spPr/>
      <dgm:t>
        <a:bodyPr/>
        <a:lstStyle/>
        <a:p>
          <a:endParaRPr lang="en-US"/>
        </a:p>
      </dgm:t>
    </dgm:pt>
    <dgm:pt modelId="{39CFA91F-5F6C-4F19-97C3-33C4A2D9359D}" type="sibTrans" cxnId="{27761B4A-6678-4639-ABCE-9B1BBFA17CB9}">
      <dgm:prSet/>
      <dgm:spPr/>
      <dgm:t>
        <a:bodyPr/>
        <a:lstStyle/>
        <a:p>
          <a:endParaRPr lang="en-US"/>
        </a:p>
      </dgm:t>
    </dgm:pt>
    <dgm:pt modelId="{A20D4EF5-A508-4FD0-BA1A-579CE6D2A0FB}">
      <dgm:prSet phldrT="[Text]" custT="1"/>
      <dgm:spPr>
        <a:ln>
          <a:noFill/>
        </a:ln>
      </dgm:spPr>
      <dgm:t>
        <a:bodyPr/>
        <a:lstStyle/>
        <a:p>
          <a:r>
            <a:rPr lang="en-US" sz="2000" b="1" dirty="0" smtClean="0">
              <a:solidFill>
                <a:srgbClr val="C00000"/>
              </a:solidFill>
            </a:rPr>
            <a:t>Conteúdo</a:t>
          </a:r>
          <a:endParaRPr lang="en-US" sz="2000" b="1" dirty="0">
            <a:solidFill>
              <a:srgbClr val="C00000"/>
            </a:solidFill>
          </a:endParaRPr>
        </a:p>
      </dgm:t>
    </dgm:pt>
    <dgm:pt modelId="{E99142CA-BA64-445B-B9A6-49A78A1D382B}" type="parTrans" cxnId="{2BA9F9CC-591A-4CB0-9DAD-7D63C9651B98}">
      <dgm:prSet/>
      <dgm:spPr/>
      <dgm:t>
        <a:bodyPr/>
        <a:lstStyle/>
        <a:p>
          <a:endParaRPr lang="en-US"/>
        </a:p>
      </dgm:t>
    </dgm:pt>
    <dgm:pt modelId="{D0A1B53C-C2CF-4543-A9B7-22B5B75537A3}" type="sibTrans" cxnId="{2BA9F9CC-591A-4CB0-9DAD-7D63C9651B98}">
      <dgm:prSet/>
      <dgm:spPr/>
      <dgm:t>
        <a:bodyPr/>
        <a:lstStyle/>
        <a:p>
          <a:endParaRPr lang="en-US"/>
        </a:p>
      </dgm:t>
    </dgm:pt>
    <dgm:pt modelId="{820B3932-6B21-487B-BDA9-BBD0F13E4C96}" type="pres">
      <dgm:prSet presAssocID="{AA26F17D-7A6A-44A4-A7B1-7888C5DEBF86}" presName="Name0" presStyleCnt="0">
        <dgm:presLayoutVars>
          <dgm:chMax val="1"/>
          <dgm:dir/>
          <dgm:animLvl val="ctr"/>
          <dgm:resizeHandles val="exact"/>
        </dgm:presLayoutVars>
      </dgm:prSet>
      <dgm:spPr/>
      <dgm:t>
        <a:bodyPr/>
        <a:lstStyle/>
        <a:p>
          <a:endParaRPr lang="en-US"/>
        </a:p>
      </dgm:t>
    </dgm:pt>
    <dgm:pt modelId="{F9D1AEDF-E8CC-4E96-BAAA-7F272B290D17}" type="pres">
      <dgm:prSet presAssocID="{EB9320B0-EDF9-406A-9973-16DD43CF20D0}" presName="centerShape" presStyleLbl="node0" presStyleIdx="0" presStyleCnt="1" custScaleX="124902" custScaleY="106504"/>
      <dgm:spPr/>
      <dgm:t>
        <a:bodyPr/>
        <a:lstStyle/>
        <a:p>
          <a:endParaRPr lang="en-US"/>
        </a:p>
      </dgm:t>
    </dgm:pt>
    <dgm:pt modelId="{9A10DD3B-2752-44F2-9B14-1FE67187619D}" type="pres">
      <dgm:prSet presAssocID="{8DDD2B94-7153-4481-85FC-49CAB0CF5293}" presName="parTrans" presStyleLbl="sibTrans2D1" presStyleIdx="0" presStyleCnt="5"/>
      <dgm:spPr/>
      <dgm:t>
        <a:bodyPr/>
        <a:lstStyle/>
        <a:p>
          <a:endParaRPr lang="en-US"/>
        </a:p>
      </dgm:t>
    </dgm:pt>
    <dgm:pt modelId="{3D974785-5D4F-4FCB-90F1-13CDC5E31D51}" type="pres">
      <dgm:prSet presAssocID="{8DDD2B94-7153-4481-85FC-49CAB0CF5293}" presName="connectorText" presStyleLbl="sibTrans2D1" presStyleIdx="0" presStyleCnt="5"/>
      <dgm:spPr/>
      <dgm:t>
        <a:bodyPr/>
        <a:lstStyle/>
        <a:p>
          <a:endParaRPr lang="en-US"/>
        </a:p>
      </dgm:t>
    </dgm:pt>
    <dgm:pt modelId="{A4FF2046-006C-4F31-B711-EC95D190B2D7}" type="pres">
      <dgm:prSet presAssocID="{0D8DCC47-D8A7-4BED-8DE1-E35FB35C5432}" presName="node" presStyleLbl="node1" presStyleIdx="0" presStyleCnt="5" custScaleX="112755">
        <dgm:presLayoutVars>
          <dgm:bulletEnabled val="1"/>
        </dgm:presLayoutVars>
      </dgm:prSet>
      <dgm:spPr/>
      <dgm:t>
        <a:bodyPr/>
        <a:lstStyle/>
        <a:p>
          <a:endParaRPr lang="en-US"/>
        </a:p>
      </dgm:t>
    </dgm:pt>
    <dgm:pt modelId="{B6779214-3728-4F12-8DC0-48245D9D3D51}" type="pres">
      <dgm:prSet presAssocID="{93AD82F1-5F8E-4118-B28F-26AE212FCC96}" presName="parTrans" presStyleLbl="sibTrans2D1" presStyleIdx="1" presStyleCnt="5"/>
      <dgm:spPr/>
      <dgm:t>
        <a:bodyPr/>
        <a:lstStyle/>
        <a:p>
          <a:endParaRPr lang="en-US"/>
        </a:p>
      </dgm:t>
    </dgm:pt>
    <dgm:pt modelId="{63408CE6-5158-4A2F-8300-77E7B4E11EAB}" type="pres">
      <dgm:prSet presAssocID="{93AD82F1-5F8E-4118-B28F-26AE212FCC96}" presName="connectorText" presStyleLbl="sibTrans2D1" presStyleIdx="1" presStyleCnt="5"/>
      <dgm:spPr/>
      <dgm:t>
        <a:bodyPr/>
        <a:lstStyle/>
        <a:p>
          <a:endParaRPr lang="en-US"/>
        </a:p>
      </dgm:t>
    </dgm:pt>
    <dgm:pt modelId="{A12E7FAE-477B-4E30-868E-92E6FE529102}" type="pres">
      <dgm:prSet presAssocID="{087A38BC-5F19-47AA-9AFA-BF9DFB402BCE}" presName="node" presStyleLbl="node1" presStyleIdx="1" presStyleCnt="5" custScaleX="109557">
        <dgm:presLayoutVars>
          <dgm:bulletEnabled val="1"/>
        </dgm:presLayoutVars>
      </dgm:prSet>
      <dgm:spPr/>
      <dgm:t>
        <a:bodyPr/>
        <a:lstStyle/>
        <a:p>
          <a:endParaRPr lang="en-US"/>
        </a:p>
      </dgm:t>
    </dgm:pt>
    <dgm:pt modelId="{91792F1E-791A-452F-99B4-46BDA6530F2D}" type="pres">
      <dgm:prSet presAssocID="{57EBFE9E-F370-44DC-A4FD-90D3F10D63EE}" presName="parTrans" presStyleLbl="sibTrans2D1" presStyleIdx="2" presStyleCnt="5"/>
      <dgm:spPr/>
      <dgm:t>
        <a:bodyPr/>
        <a:lstStyle/>
        <a:p>
          <a:endParaRPr lang="en-US"/>
        </a:p>
      </dgm:t>
    </dgm:pt>
    <dgm:pt modelId="{A541F5DC-63EC-448F-A482-78678379AD3A}" type="pres">
      <dgm:prSet presAssocID="{57EBFE9E-F370-44DC-A4FD-90D3F10D63EE}" presName="connectorText" presStyleLbl="sibTrans2D1" presStyleIdx="2" presStyleCnt="5"/>
      <dgm:spPr/>
      <dgm:t>
        <a:bodyPr/>
        <a:lstStyle/>
        <a:p>
          <a:endParaRPr lang="en-US"/>
        </a:p>
      </dgm:t>
    </dgm:pt>
    <dgm:pt modelId="{14FAD093-E733-4DEB-A485-5882BC989444}" type="pres">
      <dgm:prSet presAssocID="{D55C8129-DE04-4576-AAA9-54679726D4E2}" presName="node" presStyleLbl="node1" presStyleIdx="2" presStyleCnt="5" custScaleX="123185">
        <dgm:presLayoutVars>
          <dgm:bulletEnabled val="1"/>
        </dgm:presLayoutVars>
      </dgm:prSet>
      <dgm:spPr/>
      <dgm:t>
        <a:bodyPr/>
        <a:lstStyle/>
        <a:p>
          <a:endParaRPr lang="en-US"/>
        </a:p>
      </dgm:t>
    </dgm:pt>
    <dgm:pt modelId="{15CC98AC-D62D-4EBE-A8A1-4EC134806B71}" type="pres">
      <dgm:prSet presAssocID="{C14689F6-FA33-4B93-AA6E-B3D0434CF116}" presName="parTrans" presStyleLbl="sibTrans2D1" presStyleIdx="3" presStyleCnt="5"/>
      <dgm:spPr/>
      <dgm:t>
        <a:bodyPr/>
        <a:lstStyle/>
        <a:p>
          <a:endParaRPr lang="en-US"/>
        </a:p>
      </dgm:t>
    </dgm:pt>
    <dgm:pt modelId="{3C975EAE-3586-44BD-B710-7BEC45A1AEDE}" type="pres">
      <dgm:prSet presAssocID="{C14689F6-FA33-4B93-AA6E-B3D0434CF116}" presName="connectorText" presStyleLbl="sibTrans2D1" presStyleIdx="3" presStyleCnt="5"/>
      <dgm:spPr/>
      <dgm:t>
        <a:bodyPr/>
        <a:lstStyle/>
        <a:p>
          <a:endParaRPr lang="en-US"/>
        </a:p>
      </dgm:t>
    </dgm:pt>
    <dgm:pt modelId="{472EEF6C-5936-4250-8D79-24A564D15060}" type="pres">
      <dgm:prSet presAssocID="{BC540367-63BE-4498-A40B-6DF533D73C3E}" presName="node" presStyleLbl="node1" presStyleIdx="3" presStyleCnt="5" custScaleX="111684" custRadScaleRad="100908" custRadScaleInc="2319">
        <dgm:presLayoutVars>
          <dgm:bulletEnabled val="1"/>
        </dgm:presLayoutVars>
      </dgm:prSet>
      <dgm:spPr/>
      <dgm:t>
        <a:bodyPr/>
        <a:lstStyle/>
        <a:p>
          <a:endParaRPr lang="en-US"/>
        </a:p>
      </dgm:t>
    </dgm:pt>
    <dgm:pt modelId="{AC40E804-C688-480A-94C4-39279CEA32AC}" type="pres">
      <dgm:prSet presAssocID="{E99142CA-BA64-445B-B9A6-49A78A1D382B}" presName="parTrans" presStyleLbl="sibTrans2D1" presStyleIdx="4" presStyleCnt="5"/>
      <dgm:spPr/>
      <dgm:t>
        <a:bodyPr/>
        <a:lstStyle/>
        <a:p>
          <a:endParaRPr lang="en-US"/>
        </a:p>
      </dgm:t>
    </dgm:pt>
    <dgm:pt modelId="{384F6FA4-BCFB-46A7-9C35-67CFCB03A365}" type="pres">
      <dgm:prSet presAssocID="{E99142CA-BA64-445B-B9A6-49A78A1D382B}" presName="connectorText" presStyleLbl="sibTrans2D1" presStyleIdx="4" presStyleCnt="5"/>
      <dgm:spPr/>
      <dgm:t>
        <a:bodyPr/>
        <a:lstStyle/>
        <a:p>
          <a:endParaRPr lang="en-US"/>
        </a:p>
      </dgm:t>
    </dgm:pt>
    <dgm:pt modelId="{F4702409-B4FC-4B16-AB07-9D4C7DC9F025}" type="pres">
      <dgm:prSet presAssocID="{A20D4EF5-A508-4FD0-BA1A-579CE6D2A0FB}" presName="node" presStyleLbl="node1" presStyleIdx="4" presStyleCnt="5" custScaleX="117432">
        <dgm:presLayoutVars>
          <dgm:bulletEnabled val="1"/>
        </dgm:presLayoutVars>
      </dgm:prSet>
      <dgm:spPr/>
      <dgm:t>
        <a:bodyPr/>
        <a:lstStyle/>
        <a:p>
          <a:endParaRPr lang="en-US"/>
        </a:p>
      </dgm:t>
    </dgm:pt>
  </dgm:ptLst>
  <dgm:cxnLst>
    <dgm:cxn modelId="{D4D50969-8181-4577-A24B-99FB0FA6E095}" srcId="{AA26F17D-7A6A-44A4-A7B1-7888C5DEBF86}" destId="{EB9320B0-EDF9-406A-9973-16DD43CF20D0}" srcOrd="0" destOrd="0" parTransId="{9B1C0263-02B8-43F2-91BC-E1A38EB1EA86}" sibTransId="{F4D6644F-18DB-44C2-B310-185F375B37EA}"/>
    <dgm:cxn modelId="{C4089F34-BDB7-41BB-925A-1EDABA822A38}" type="presOf" srcId="{BC540367-63BE-4498-A40B-6DF533D73C3E}" destId="{472EEF6C-5936-4250-8D79-24A564D15060}" srcOrd="0" destOrd="0" presId="urn:microsoft.com/office/officeart/2005/8/layout/radial5"/>
    <dgm:cxn modelId="{A9481AD4-01C2-4F39-A0C3-466ACE9DA8CF}" type="presOf" srcId="{087A38BC-5F19-47AA-9AFA-BF9DFB402BCE}" destId="{A12E7FAE-477B-4E30-868E-92E6FE529102}" srcOrd="0" destOrd="0" presId="urn:microsoft.com/office/officeart/2005/8/layout/radial5"/>
    <dgm:cxn modelId="{5CC6E0E6-37E6-4B5A-A704-0FEAC80D630A}" type="presOf" srcId="{0D8DCC47-D8A7-4BED-8DE1-E35FB35C5432}" destId="{A4FF2046-006C-4F31-B711-EC95D190B2D7}" srcOrd="0" destOrd="0" presId="urn:microsoft.com/office/officeart/2005/8/layout/radial5"/>
    <dgm:cxn modelId="{4513E297-0B13-499F-B42C-B3A7998ABEBB}" srcId="{EB9320B0-EDF9-406A-9973-16DD43CF20D0}" destId="{0D8DCC47-D8A7-4BED-8DE1-E35FB35C5432}" srcOrd="0" destOrd="0" parTransId="{8DDD2B94-7153-4481-85FC-49CAB0CF5293}" sibTransId="{5B662F0E-8510-4C38-B815-4A15F3C57953}"/>
    <dgm:cxn modelId="{DCBD8175-A1DF-4753-9B36-3E19B0D95C90}" type="presOf" srcId="{EB9320B0-EDF9-406A-9973-16DD43CF20D0}" destId="{F9D1AEDF-E8CC-4E96-BAAA-7F272B290D17}" srcOrd="0" destOrd="0" presId="urn:microsoft.com/office/officeart/2005/8/layout/radial5"/>
    <dgm:cxn modelId="{1E593C47-344F-484C-BAAB-B21BDC0BF5B2}" srcId="{EB9320B0-EDF9-406A-9973-16DD43CF20D0}" destId="{087A38BC-5F19-47AA-9AFA-BF9DFB402BCE}" srcOrd="1" destOrd="0" parTransId="{93AD82F1-5F8E-4118-B28F-26AE212FCC96}" sibTransId="{0DAE21CF-034A-404C-B5E9-552C95E26F1F}"/>
    <dgm:cxn modelId="{5F226F7E-B803-42A2-9A12-EAAC60C08F58}" type="presOf" srcId="{AA26F17D-7A6A-44A4-A7B1-7888C5DEBF86}" destId="{820B3932-6B21-487B-BDA9-BBD0F13E4C96}" srcOrd="0" destOrd="0" presId="urn:microsoft.com/office/officeart/2005/8/layout/radial5"/>
    <dgm:cxn modelId="{A0F58A91-C7F8-46D3-B581-1C1593726833}" type="presOf" srcId="{57EBFE9E-F370-44DC-A4FD-90D3F10D63EE}" destId="{A541F5DC-63EC-448F-A482-78678379AD3A}" srcOrd="1" destOrd="0" presId="urn:microsoft.com/office/officeart/2005/8/layout/radial5"/>
    <dgm:cxn modelId="{EF009784-EEED-49CD-A0AE-D168A0D50B02}" type="presOf" srcId="{93AD82F1-5F8E-4118-B28F-26AE212FCC96}" destId="{63408CE6-5158-4A2F-8300-77E7B4E11EAB}" srcOrd="1" destOrd="0" presId="urn:microsoft.com/office/officeart/2005/8/layout/radial5"/>
    <dgm:cxn modelId="{106AB163-9ABE-4812-8ECE-6D6369CAD2F2}" type="presOf" srcId="{8DDD2B94-7153-4481-85FC-49CAB0CF5293}" destId="{3D974785-5D4F-4FCB-90F1-13CDC5E31D51}" srcOrd="1" destOrd="0" presId="urn:microsoft.com/office/officeart/2005/8/layout/radial5"/>
    <dgm:cxn modelId="{BFF04C26-FF39-400D-A6C4-1E72DF18F200}" type="presOf" srcId="{C14689F6-FA33-4B93-AA6E-B3D0434CF116}" destId="{15CC98AC-D62D-4EBE-A8A1-4EC134806B71}" srcOrd="0" destOrd="0" presId="urn:microsoft.com/office/officeart/2005/8/layout/radial5"/>
    <dgm:cxn modelId="{2735CFDE-5B72-484F-9635-4B5B70E0B351}" type="presOf" srcId="{E99142CA-BA64-445B-B9A6-49A78A1D382B}" destId="{AC40E804-C688-480A-94C4-39279CEA32AC}" srcOrd="0" destOrd="0" presId="urn:microsoft.com/office/officeart/2005/8/layout/radial5"/>
    <dgm:cxn modelId="{27761B4A-6678-4639-ABCE-9B1BBFA17CB9}" srcId="{EB9320B0-EDF9-406A-9973-16DD43CF20D0}" destId="{BC540367-63BE-4498-A40B-6DF533D73C3E}" srcOrd="3" destOrd="0" parTransId="{C14689F6-FA33-4B93-AA6E-B3D0434CF116}" sibTransId="{39CFA91F-5F6C-4F19-97C3-33C4A2D9359D}"/>
    <dgm:cxn modelId="{6EDB73B3-83F2-4914-B332-E9371ADFD5D2}" type="presOf" srcId="{93AD82F1-5F8E-4118-B28F-26AE212FCC96}" destId="{B6779214-3728-4F12-8DC0-48245D9D3D51}" srcOrd="0" destOrd="0" presId="urn:microsoft.com/office/officeart/2005/8/layout/radial5"/>
    <dgm:cxn modelId="{022FCD05-54C9-44E3-9ACC-4A862DF3A5B4}" type="presOf" srcId="{A20D4EF5-A508-4FD0-BA1A-579CE6D2A0FB}" destId="{F4702409-B4FC-4B16-AB07-9D4C7DC9F025}" srcOrd="0" destOrd="0" presId="urn:microsoft.com/office/officeart/2005/8/layout/radial5"/>
    <dgm:cxn modelId="{0E58516F-44EA-4E5C-8EA6-83177E15D270}" type="presOf" srcId="{C14689F6-FA33-4B93-AA6E-B3D0434CF116}" destId="{3C975EAE-3586-44BD-B710-7BEC45A1AEDE}" srcOrd="1" destOrd="0" presId="urn:microsoft.com/office/officeart/2005/8/layout/radial5"/>
    <dgm:cxn modelId="{2BA9F9CC-591A-4CB0-9DAD-7D63C9651B98}" srcId="{EB9320B0-EDF9-406A-9973-16DD43CF20D0}" destId="{A20D4EF5-A508-4FD0-BA1A-579CE6D2A0FB}" srcOrd="4" destOrd="0" parTransId="{E99142CA-BA64-445B-B9A6-49A78A1D382B}" sibTransId="{D0A1B53C-C2CF-4543-A9B7-22B5B75537A3}"/>
    <dgm:cxn modelId="{B4334D87-EBDC-4C48-847F-3ADECAE88DA7}" type="presOf" srcId="{8DDD2B94-7153-4481-85FC-49CAB0CF5293}" destId="{9A10DD3B-2752-44F2-9B14-1FE67187619D}" srcOrd="0" destOrd="0" presId="urn:microsoft.com/office/officeart/2005/8/layout/radial5"/>
    <dgm:cxn modelId="{2D9956F6-1603-4817-A6B6-72FCF8690620}" type="presOf" srcId="{D55C8129-DE04-4576-AAA9-54679726D4E2}" destId="{14FAD093-E733-4DEB-A485-5882BC989444}" srcOrd="0" destOrd="0" presId="urn:microsoft.com/office/officeart/2005/8/layout/radial5"/>
    <dgm:cxn modelId="{A63ABE35-9C75-4543-B73B-1A9659401019}" type="presOf" srcId="{57EBFE9E-F370-44DC-A4FD-90D3F10D63EE}" destId="{91792F1E-791A-452F-99B4-46BDA6530F2D}" srcOrd="0" destOrd="0" presId="urn:microsoft.com/office/officeart/2005/8/layout/radial5"/>
    <dgm:cxn modelId="{96A5A8A2-2FF6-41C7-AAFD-BFE03372DCE2}" srcId="{EB9320B0-EDF9-406A-9973-16DD43CF20D0}" destId="{D55C8129-DE04-4576-AAA9-54679726D4E2}" srcOrd="2" destOrd="0" parTransId="{57EBFE9E-F370-44DC-A4FD-90D3F10D63EE}" sibTransId="{83710CF6-31B3-40C9-9DC2-368A66AE4F3A}"/>
    <dgm:cxn modelId="{E29358C4-70E1-4CB2-BDA6-1E0720CD95E4}" type="presOf" srcId="{E99142CA-BA64-445B-B9A6-49A78A1D382B}" destId="{384F6FA4-BCFB-46A7-9C35-67CFCB03A365}" srcOrd="1" destOrd="0" presId="urn:microsoft.com/office/officeart/2005/8/layout/radial5"/>
    <dgm:cxn modelId="{8423038C-E88B-4280-BAF8-E3C142B42EB3}" type="presParOf" srcId="{820B3932-6B21-487B-BDA9-BBD0F13E4C96}" destId="{F9D1AEDF-E8CC-4E96-BAAA-7F272B290D17}" srcOrd="0" destOrd="0" presId="urn:microsoft.com/office/officeart/2005/8/layout/radial5"/>
    <dgm:cxn modelId="{BF5B4169-2AB5-4957-BB96-FB58C1BE6C7D}" type="presParOf" srcId="{820B3932-6B21-487B-BDA9-BBD0F13E4C96}" destId="{9A10DD3B-2752-44F2-9B14-1FE67187619D}" srcOrd="1" destOrd="0" presId="urn:microsoft.com/office/officeart/2005/8/layout/radial5"/>
    <dgm:cxn modelId="{70CABFF6-90ED-4E77-AB0A-EED74871DF47}" type="presParOf" srcId="{9A10DD3B-2752-44F2-9B14-1FE67187619D}" destId="{3D974785-5D4F-4FCB-90F1-13CDC5E31D51}" srcOrd="0" destOrd="0" presId="urn:microsoft.com/office/officeart/2005/8/layout/radial5"/>
    <dgm:cxn modelId="{86629121-885C-4586-AD9B-8724526F5FB6}" type="presParOf" srcId="{820B3932-6B21-487B-BDA9-BBD0F13E4C96}" destId="{A4FF2046-006C-4F31-B711-EC95D190B2D7}" srcOrd="2" destOrd="0" presId="urn:microsoft.com/office/officeart/2005/8/layout/radial5"/>
    <dgm:cxn modelId="{9D6EA31D-BD62-4ADF-A113-ACC6AF67FDB7}" type="presParOf" srcId="{820B3932-6B21-487B-BDA9-BBD0F13E4C96}" destId="{B6779214-3728-4F12-8DC0-48245D9D3D51}" srcOrd="3" destOrd="0" presId="urn:microsoft.com/office/officeart/2005/8/layout/radial5"/>
    <dgm:cxn modelId="{9294FC8B-1307-4D18-8A21-0D3BFF8CC620}" type="presParOf" srcId="{B6779214-3728-4F12-8DC0-48245D9D3D51}" destId="{63408CE6-5158-4A2F-8300-77E7B4E11EAB}" srcOrd="0" destOrd="0" presId="urn:microsoft.com/office/officeart/2005/8/layout/radial5"/>
    <dgm:cxn modelId="{5D44DB96-FDFF-4582-85AD-AA6C186710C3}" type="presParOf" srcId="{820B3932-6B21-487B-BDA9-BBD0F13E4C96}" destId="{A12E7FAE-477B-4E30-868E-92E6FE529102}" srcOrd="4" destOrd="0" presId="urn:microsoft.com/office/officeart/2005/8/layout/radial5"/>
    <dgm:cxn modelId="{243AECC9-014A-42D3-86F5-885B4AEFEE95}" type="presParOf" srcId="{820B3932-6B21-487B-BDA9-BBD0F13E4C96}" destId="{91792F1E-791A-452F-99B4-46BDA6530F2D}" srcOrd="5" destOrd="0" presId="urn:microsoft.com/office/officeart/2005/8/layout/radial5"/>
    <dgm:cxn modelId="{16BF62C7-CA1A-43DE-AB00-5EE18111F81F}" type="presParOf" srcId="{91792F1E-791A-452F-99B4-46BDA6530F2D}" destId="{A541F5DC-63EC-448F-A482-78678379AD3A}" srcOrd="0" destOrd="0" presId="urn:microsoft.com/office/officeart/2005/8/layout/radial5"/>
    <dgm:cxn modelId="{469EDA6F-F1B3-43EC-AF42-D8BDEA1B4623}" type="presParOf" srcId="{820B3932-6B21-487B-BDA9-BBD0F13E4C96}" destId="{14FAD093-E733-4DEB-A485-5882BC989444}" srcOrd="6" destOrd="0" presId="urn:microsoft.com/office/officeart/2005/8/layout/radial5"/>
    <dgm:cxn modelId="{213F52E3-0021-4479-9090-A580BBEDEBE2}" type="presParOf" srcId="{820B3932-6B21-487B-BDA9-BBD0F13E4C96}" destId="{15CC98AC-D62D-4EBE-A8A1-4EC134806B71}" srcOrd="7" destOrd="0" presId="urn:microsoft.com/office/officeart/2005/8/layout/radial5"/>
    <dgm:cxn modelId="{513BD993-5F7E-4BB8-B6A2-6E34067F67EC}" type="presParOf" srcId="{15CC98AC-D62D-4EBE-A8A1-4EC134806B71}" destId="{3C975EAE-3586-44BD-B710-7BEC45A1AEDE}" srcOrd="0" destOrd="0" presId="urn:microsoft.com/office/officeart/2005/8/layout/radial5"/>
    <dgm:cxn modelId="{56BEA757-89DB-4257-9A7C-5900FE081827}" type="presParOf" srcId="{820B3932-6B21-487B-BDA9-BBD0F13E4C96}" destId="{472EEF6C-5936-4250-8D79-24A564D15060}" srcOrd="8" destOrd="0" presId="urn:microsoft.com/office/officeart/2005/8/layout/radial5"/>
    <dgm:cxn modelId="{7C002B79-C8CC-42D0-A04B-38F00A40D403}" type="presParOf" srcId="{820B3932-6B21-487B-BDA9-BBD0F13E4C96}" destId="{AC40E804-C688-480A-94C4-39279CEA32AC}" srcOrd="9" destOrd="0" presId="urn:microsoft.com/office/officeart/2005/8/layout/radial5"/>
    <dgm:cxn modelId="{E002EADE-A5EF-4239-B837-10469CCC3101}" type="presParOf" srcId="{AC40E804-C688-480A-94C4-39279CEA32AC}" destId="{384F6FA4-BCFB-46A7-9C35-67CFCB03A365}" srcOrd="0" destOrd="0" presId="urn:microsoft.com/office/officeart/2005/8/layout/radial5"/>
    <dgm:cxn modelId="{8975B21D-A70D-4B92-A468-2F1E18D55BFF}" type="presParOf" srcId="{820B3932-6B21-487B-BDA9-BBD0F13E4C96}" destId="{F4702409-B4FC-4B16-AB07-9D4C7DC9F025}"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A26F17D-7A6A-44A4-A7B1-7888C5DEBF86}"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EB9320B0-EDF9-406A-9973-16DD43CF20D0}">
      <dgm:prSet phldrT="[Text]" custT="1"/>
      <dgm:spPr>
        <a:ln>
          <a:noFill/>
        </a:ln>
      </dgm:spPr>
      <dgm:t>
        <a:bodyPr/>
        <a:lstStyle/>
        <a:p>
          <a:r>
            <a:rPr lang="en-US" sz="2000" b="1" dirty="0" smtClean="0">
              <a:solidFill>
                <a:srgbClr val="C00000"/>
              </a:solidFill>
            </a:rPr>
            <a:t>Educação</a:t>
          </a:r>
          <a:endParaRPr lang="en-US" sz="2000" b="1" dirty="0">
            <a:solidFill>
              <a:srgbClr val="C00000"/>
            </a:solidFill>
          </a:endParaRPr>
        </a:p>
      </dgm:t>
    </dgm:pt>
    <dgm:pt modelId="{9B1C0263-02B8-43F2-91BC-E1A38EB1EA86}" type="parTrans" cxnId="{D4D50969-8181-4577-A24B-99FB0FA6E095}">
      <dgm:prSet/>
      <dgm:spPr/>
      <dgm:t>
        <a:bodyPr/>
        <a:lstStyle/>
        <a:p>
          <a:endParaRPr lang="en-US"/>
        </a:p>
      </dgm:t>
    </dgm:pt>
    <dgm:pt modelId="{F4D6644F-18DB-44C2-B310-185F375B37EA}" type="sibTrans" cxnId="{D4D50969-8181-4577-A24B-99FB0FA6E095}">
      <dgm:prSet/>
      <dgm:spPr/>
      <dgm:t>
        <a:bodyPr/>
        <a:lstStyle/>
        <a:p>
          <a:endParaRPr lang="en-US"/>
        </a:p>
      </dgm:t>
    </dgm:pt>
    <dgm:pt modelId="{0D8DCC47-D8A7-4BED-8DE1-E35FB35C5432}">
      <dgm:prSet phldrT="[Text]" custT="1"/>
      <dgm:spPr>
        <a:ln>
          <a:noFill/>
        </a:ln>
      </dgm:spPr>
      <dgm:t>
        <a:bodyPr/>
        <a:lstStyle/>
        <a:p>
          <a:r>
            <a:rPr lang="en-US" sz="2000" b="1" dirty="0" smtClean="0">
              <a:solidFill>
                <a:srgbClr val="C00000"/>
              </a:solidFill>
            </a:rPr>
            <a:t>Propósito</a:t>
          </a:r>
          <a:endParaRPr lang="en-US" sz="1800" b="1" dirty="0">
            <a:solidFill>
              <a:srgbClr val="C00000"/>
            </a:solidFill>
          </a:endParaRPr>
        </a:p>
      </dgm:t>
    </dgm:pt>
    <dgm:pt modelId="{8DDD2B94-7153-4481-85FC-49CAB0CF5293}" type="parTrans" cxnId="{4513E297-0B13-499F-B42C-B3A7998ABEBB}">
      <dgm:prSet/>
      <dgm:spPr/>
      <dgm:t>
        <a:bodyPr/>
        <a:lstStyle/>
        <a:p>
          <a:endParaRPr lang="en-US"/>
        </a:p>
      </dgm:t>
    </dgm:pt>
    <dgm:pt modelId="{5B662F0E-8510-4C38-B815-4A15F3C57953}" type="sibTrans" cxnId="{4513E297-0B13-499F-B42C-B3A7998ABEBB}">
      <dgm:prSet/>
      <dgm:spPr/>
      <dgm:t>
        <a:bodyPr/>
        <a:lstStyle/>
        <a:p>
          <a:endParaRPr lang="en-US"/>
        </a:p>
      </dgm:t>
    </dgm:pt>
    <dgm:pt modelId="{087A38BC-5F19-47AA-9AFA-BF9DFB402BCE}">
      <dgm:prSet phldrT="[Text]" custT="1"/>
      <dgm:spPr>
        <a:ln>
          <a:noFill/>
        </a:ln>
      </dgm:spPr>
      <dgm:t>
        <a:bodyPr/>
        <a:lstStyle/>
        <a:p>
          <a:r>
            <a:rPr lang="en-US" sz="2000" b="1" dirty="0">
              <a:solidFill>
                <a:srgbClr val="C00000"/>
              </a:solidFill>
            </a:rPr>
            <a:t>Aquele que aprende</a:t>
          </a:r>
        </a:p>
      </dgm:t>
    </dgm:pt>
    <dgm:pt modelId="{93AD82F1-5F8E-4118-B28F-26AE212FCC96}" type="parTrans" cxnId="{1E593C47-344F-484C-BAAB-B21BDC0BF5B2}">
      <dgm:prSet/>
      <dgm:spPr/>
      <dgm:t>
        <a:bodyPr/>
        <a:lstStyle/>
        <a:p>
          <a:endParaRPr lang="en-US"/>
        </a:p>
      </dgm:t>
    </dgm:pt>
    <dgm:pt modelId="{0DAE21CF-034A-404C-B5E9-552C95E26F1F}" type="sibTrans" cxnId="{1E593C47-344F-484C-BAAB-B21BDC0BF5B2}">
      <dgm:prSet/>
      <dgm:spPr/>
      <dgm:t>
        <a:bodyPr/>
        <a:lstStyle/>
        <a:p>
          <a:endParaRPr lang="en-US"/>
        </a:p>
      </dgm:t>
    </dgm:pt>
    <dgm:pt modelId="{D55C8129-DE04-4576-AAA9-54679726D4E2}">
      <dgm:prSet phldrT="[Text]" custT="1"/>
      <dgm:spPr>
        <a:solidFill>
          <a:srgbClr val="FFFF99"/>
        </a:solidFill>
        <a:ln>
          <a:noFill/>
        </a:ln>
      </dgm:spPr>
      <dgm:t>
        <a:bodyPr/>
        <a:lstStyle/>
        <a:p>
          <a:r>
            <a:rPr lang="en-US" sz="2000" b="1" dirty="0" smtClean="0">
              <a:solidFill>
                <a:srgbClr val="C00000"/>
              </a:solidFill>
            </a:rPr>
            <a:t>Professor</a:t>
          </a:r>
          <a:endParaRPr lang="en-US" sz="2000" b="1" dirty="0">
            <a:solidFill>
              <a:srgbClr val="C00000"/>
            </a:solidFill>
          </a:endParaRPr>
        </a:p>
      </dgm:t>
    </dgm:pt>
    <dgm:pt modelId="{57EBFE9E-F370-44DC-A4FD-90D3F10D63EE}" type="parTrans" cxnId="{96A5A8A2-2FF6-41C7-AAFD-BFE03372DCE2}">
      <dgm:prSet/>
      <dgm:spPr/>
      <dgm:t>
        <a:bodyPr/>
        <a:lstStyle/>
        <a:p>
          <a:endParaRPr lang="en-US"/>
        </a:p>
      </dgm:t>
    </dgm:pt>
    <dgm:pt modelId="{83710CF6-31B3-40C9-9DC2-368A66AE4F3A}" type="sibTrans" cxnId="{96A5A8A2-2FF6-41C7-AAFD-BFE03372DCE2}">
      <dgm:prSet/>
      <dgm:spPr/>
      <dgm:t>
        <a:bodyPr/>
        <a:lstStyle/>
        <a:p>
          <a:endParaRPr lang="en-US"/>
        </a:p>
      </dgm:t>
    </dgm:pt>
    <dgm:pt modelId="{BC540367-63BE-4498-A40B-6DF533D73C3E}">
      <dgm:prSet phldrT="[Text]" custT="1"/>
      <dgm:spPr>
        <a:ln>
          <a:noFill/>
        </a:ln>
      </dgm:spPr>
      <dgm:t>
        <a:bodyPr/>
        <a:lstStyle/>
        <a:p>
          <a:r>
            <a:rPr lang="en-US" sz="2000" b="1" dirty="0" smtClean="0">
              <a:solidFill>
                <a:srgbClr val="C00000"/>
              </a:solidFill>
            </a:rPr>
            <a:t>Processo</a:t>
          </a:r>
          <a:endParaRPr lang="en-US" sz="2000" b="1" dirty="0">
            <a:solidFill>
              <a:srgbClr val="C00000"/>
            </a:solidFill>
          </a:endParaRPr>
        </a:p>
      </dgm:t>
    </dgm:pt>
    <dgm:pt modelId="{C14689F6-FA33-4B93-AA6E-B3D0434CF116}" type="parTrans" cxnId="{27761B4A-6678-4639-ABCE-9B1BBFA17CB9}">
      <dgm:prSet/>
      <dgm:spPr/>
      <dgm:t>
        <a:bodyPr/>
        <a:lstStyle/>
        <a:p>
          <a:endParaRPr lang="en-US"/>
        </a:p>
      </dgm:t>
    </dgm:pt>
    <dgm:pt modelId="{39CFA91F-5F6C-4F19-97C3-33C4A2D9359D}" type="sibTrans" cxnId="{27761B4A-6678-4639-ABCE-9B1BBFA17CB9}">
      <dgm:prSet/>
      <dgm:spPr/>
      <dgm:t>
        <a:bodyPr/>
        <a:lstStyle/>
        <a:p>
          <a:endParaRPr lang="en-US"/>
        </a:p>
      </dgm:t>
    </dgm:pt>
    <dgm:pt modelId="{A20D4EF5-A508-4FD0-BA1A-579CE6D2A0FB}">
      <dgm:prSet phldrT="[Text]" custT="1"/>
      <dgm:spPr>
        <a:ln>
          <a:noFill/>
        </a:ln>
      </dgm:spPr>
      <dgm:t>
        <a:bodyPr/>
        <a:lstStyle/>
        <a:p>
          <a:r>
            <a:rPr lang="en-US" sz="2000" b="1" dirty="0" smtClean="0">
              <a:solidFill>
                <a:srgbClr val="C00000"/>
              </a:solidFill>
            </a:rPr>
            <a:t>Conteúdo</a:t>
          </a:r>
          <a:endParaRPr lang="en-US" sz="2000" b="1" dirty="0">
            <a:solidFill>
              <a:srgbClr val="C00000"/>
            </a:solidFill>
          </a:endParaRPr>
        </a:p>
      </dgm:t>
    </dgm:pt>
    <dgm:pt modelId="{E99142CA-BA64-445B-B9A6-49A78A1D382B}" type="parTrans" cxnId="{2BA9F9CC-591A-4CB0-9DAD-7D63C9651B98}">
      <dgm:prSet/>
      <dgm:spPr/>
      <dgm:t>
        <a:bodyPr/>
        <a:lstStyle/>
        <a:p>
          <a:endParaRPr lang="en-US"/>
        </a:p>
      </dgm:t>
    </dgm:pt>
    <dgm:pt modelId="{D0A1B53C-C2CF-4543-A9B7-22B5B75537A3}" type="sibTrans" cxnId="{2BA9F9CC-591A-4CB0-9DAD-7D63C9651B98}">
      <dgm:prSet/>
      <dgm:spPr/>
      <dgm:t>
        <a:bodyPr/>
        <a:lstStyle/>
        <a:p>
          <a:endParaRPr lang="en-US"/>
        </a:p>
      </dgm:t>
    </dgm:pt>
    <dgm:pt modelId="{820B3932-6B21-487B-BDA9-BBD0F13E4C96}" type="pres">
      <dgm:prSet presAssocID="{AA26F17D-7A6A-44A4-A7B1-7888C5DEBF86}" presName="Name0" presStyleCnt="0">
        <dgm:presLayoutVars>
          <dgm:chMax val="1"/>
          <dgm:dir/>
          <dgm:animLvl val="ctr"/>
          <dgm:resizeHandles val="exact"/>
        </dgm:presLayoutVars>
      </dgm:prSet>
      <dgm:spPr/>
      <dgm:t>
        <a:bodyPr/>
        <a:lstStyle/>
        <a:p>
          <a:endParaRPr lang="en-US"/>
        </a:p>
      </dgm:t>
    </dgm:pt>
    <dgm:pt modelId="{F9D1AEDF-E8CC-4E96-BAAA-7F272B290D17}" type="pres">
      <dgm:prSet presAssocID="{EB9320B0-EDF9-406A-9973-16DD43CF20D0}" presName="centerShape" presStyleLbl="node0" presStyleIdx="0" presStyleCnt="1" custScaleX="124902" custScaleY="106504"/>
      <dgm:spPr/>
      <dgm:t>
        <a:bodyPr/>
        <a:lstStyle/>
        <a:p>
          <a:endParaRPr lang="en-US"/>
        </a:p>
      </dgm:t>
    </dgm:pt>
    <dgm:pt modelId="{9A10DD3B-2752-44F2-9B14-1FE67187619D}" type="pres">
      <dgm:prSet presAssocID="{8DDD2B94-7153-4481-85FC-49CAB0CF5293}" presName="parTrans" presStyleLbl="sibTrans2D1" presStyleIdx="0" presStyleCnt="5"/>
      <dgm:spPr/>
      <dgm:t>
        <a:bodyPr/>
        <a:lstStyle/>
        <a:p>
          <a:endParaRPr lang="en-US"/>
        </a:p>
      </dgm:t>
    </dgm:pt>
    <dgm:pt modelId="{3D974785-5D4F-4FCB-90F1-13CDC5E31D51}" type="pres">
      <dgm:prSet presAssocID="{8DDD2B94-7153-4481-85FC-49CAB0CF5293}" presName="connectorText" presStyleLbl="sibTrans2D1" presStyleIdx="0" presStyleCnt="5"/>
      <dgm:spPr/>
      <dgm:t>
        <a:bodyPr/>
        <a:lstStyle/>
        <a:p>
          <a:endParaRPr lang="en-US"/>
        </a:p>
      </dgm:t>
    </dgm:pt>
    <dgm:pt modelId="{A4FF2046-006C-4F31-B711-EC95D190B2D7}" type="pres">
      <dgm:prSet presAssocID="{0D8DCC47-D8A7-4BED-8DE1-E35FB35C5432}" presName="node" presStyleLbl="node1" presStyleIdx="0" presStyleCnt="5" custScaleX="112755">
        <dgm:presLayoutVars>
          <dgm:bulletEnabled val="1"/>
        </dgm:presLayoutVars>
      </dgm:prSet>
      <dgm:spPr/>
      <dgm:t>
        <a:bodyPr/>
        <a:lstStyle/>
        <a:p>
          <a:endParaRPr lang="en-US"/>
        </a:p>
      </dgm:t>
    </dgm:pt>
    <dgm:pt modelId="{B6779214-3728-4F12-8DC0-48245D9D3D51}" type="pres">
      <dgm:prSet presAssocID="{93AD82F1-5F8E-4118-B28F-26AE212FCC96}" presName="parTrans" presStyleLbl="sibTrans2D1" presStyleIdx="1" presStyleCnt="5"/>
      <dgm:spPr/>
      <dgm:t>
        <a:bodyPr/>
        <a:lstStyle/>
        <a:p>
          <a:endParaRPr lang="en-US"/>
        </a:p>
      </dgm:t>
    </dgm:pt>
    <dgm:pt modelId="{63408CE6-5158-4A2F-8300-77E7B4E11EAB}" type="pres">
      <dgm:prSet presAssocID="{93AD82F1-5F8E-4118-B28F-26AE212FCC96}" presName="connectorText" presStyleLbl="sibTrans2D1" presStyleIdx="1" presStyleCnt="5"/>
      <dgm:spPr/>
      <dgm:t>
        <a:bodyPr/>
        <a:lstStyle/>
        <a:p>
          <a:endParaRPr lang="en-US"/>
        </a:p>
      </dgm:t>
    </dgm:pt>
    <dgm:pt modelId="{A12E7FAE-477B-4E30-868E-92E6FE529102}" type="pres">
      <dgm:prSet presAssocID="{087A38BC-5F19-47AA-9AFA-BF9DFB402BCE}" presName="node" presStyleLbl="node1" presStyleIdx="1" presStyleCnt="5" custScaleX="109557">
        <dgm:presLayoutVars>
          <dgm:bulletEnabled val="1"/>
        </dgm:presLayoutVars>
      </dgm:prSet>
      <dgm:spPr/>
      <dgm:t>
        <a:bodyPr/>
        <a:lstStyle/>
        <a:p>
          <a:endParaRPr lang="en-US"/>
        </a:p>
      </dgm:t>
    </dgm:pt>
    <dgm:pt modelId="{91792F1E-791A-452F-99B4-46BDA6530F2D}" type="pres">
      <dgm:prSet presAssocID="{57EBFE9E-F370-44DC-A4FD-90D3F10D63EE}" presName="parTrans" presStyleLbl="sibTrans2D1" presStyleIdx="2" presStyleCnt="5"/>
      <dgm:spPr/>
      <dgm:t>
        <a:bodyPr/>
        <a:lstStyle/>
        <a:p>
          <a:endParaRPr lang="en-US"/>
        </a:p>
      </dgm:t>
    </dgm:pt>
    <dgm:pt modelId="{A541F5DC-63EC-448F-A482-78678379AD3A}" type="pres">
      <dgm:prSet presAssocID="{57EBFE9E-F370-44DC-A4FD-90D3F10D63EE}" presName="connectorText" presStyleLbl="sibTrans2D1" presStyleIdx="2" presStyleCnt="5"/>
      <dgm:spPr/>
      <dgm:t>
        <a:bodyPr/>
        <a:lstStyle/>
        <a:p>
          <a:endParaRPr lang="en-US"/>
        </a:p>
      </dgm:t>
    </dgm:pt>
    <dgm:pt modelId="{14FAD093-E733-4DEB-A485-5882BC989444}" type="pres">
      <dgm:prSet presAssocID="{D55C8129-DE04-4576-AAA9-54679726D4E2}" presName="node" presStyleLbl="node1" presStyleIdx="2" presStyleCnt="5" custScaleX="123185">
        <dgm:presLayoutVars>
          <dgm:bulletEnabled val="1"/>
        </dgm:presLayoutVars>
      </dgm:prSet>
      <dgm:spPr/>
      <dgm:t>
        <a:bodyPr/>
        <a:lstStyle/>
        <a:p>
          <a:endParaRPr lang="en-US"/>
        </a:p>
      </dgm:t>
    </dgm:pt>
    <dgm:pt modelId="{15CC98AC-D62D-4EBE-A8A1-4EC134806B71}" type="pres">
      <dgm:prSet presAssocID="{C14689F6-FA33-4B93-AA6E-B3D0434CF116}" presName="parTrans" presStyleLbl="sibTrans2D1" presStyleIdx="3" presStyleCnt="5"/>
      <dgm:spPr/>
      <dgm:t>
        <a:bodyPr/>
        <a:lstStyle/>
        <a:p>
          <a:endParaRPr lang="en-US"/>
        </a:p>
      </dgm:t>
    </dgm:pt>
    <dgm:pt modelId="{3C975EAE-3586-44BD-B710-7BEC45A1AEDE}" type="pres">
      <dgm:prSet presAssocID="{C14689F6-FA33-4B93-AA6E-B3D0434CF116}" presName="connectorText" presStyleLbl="sibTrans2D1" presStyleIdx="3" presStyleCnt="5"/>
      <dgm:spPr/>
      <dgm:t>
        <a:bodyPr/>
        <a:lstStyle/>
        <a:p>
          <a:endParaRPr lang="en-US"/>
        </a:p>
      </dgm:t>
    </dgm:pt>
    <dgm:pt modelId="{472EEF6C-5936-4250-8D79-24A564D15060}" type="pres">
      <dgm:prSet presAssocID="{BC540367-63BE-4498-A40B-6DF533D73C3E}" presName="node" presStyleLbl="node1" presStyleIdx="3" presStyleCnt="5" custScaleX="111684" custRadScaleRad="100908" custRadScaleInc="2319">
        <dgm:presLayoutVars>
          <dgm:bulletEnabled val="1"/>
        </dgm:presLayoutVars>
      </dgm:prSet>
      <dgm:spPr/>
      <dgm:t>
        <a:bodyPr/>
        <a:lstStyle/>
        <a:p>
          <a:endParaRPr lang="en-US"/>
        </a:p>
      </dgm:t>
    </dgm:pt>
    <dgm:pt modelId="{AC40E804-C688-480A-94C4-39279CEA32AC}" type="pres">
      <dgm:prSet presAssocID="{E99142CA-BA64-445B-B9A6-49A78A1D382B}" presName="parTrans" presStyleLbl="sibTrans2D1" presStyleIdx="4" presStyleCnt="5"/>
      <dgm:spPr/>
      <dgm:t>
        <a:bodyPr/>
        <a:lstStyle/>
        <a:p>
          <a:endParaRPr lang="en-US"/>
        </a:p>
      </dgm:t>
    </dgm:pt>
    <dgm:pt modelId="{384F6FA4-BCFB-46A7-9C35-67CFCB03A365}" type="pres">
      <dgm:prSet presAssocID="{E99142CA-BA64-445B-B9A6-49A78A1D382B}" presName="connectorText" presStyleLbl="sibTrans2D1" presStyleIdx="4" presStyleCnt="5"/>
      <dgm:spPr/>
      <dgm:t>
        <a:bodyPr/>
        <a:lstStyle/>
        <a:p>
          <a:endParaRPr lang="en-US"/>
        </a:p>
      </dgm:t>
    </dgm:pt>
    <dgm:pt modelId="{F4702409-B4FC-4B16-AB07-9D4C7DC9F025}" type="pres">
      <dgm:prSet presAssocID="{A20D4EF5-A508-4FD0-BA1A-579CE6D2A0FB}" presName="node" presStyleLbl="node1" presStyleIdx="4" presStyleCnt="5" custScaleX="117432">
        <dgm:presLayoutVars>
          <dgm:bulletEnabled val="1"/>
        </dgm:presLayoutVars>
      </dgm:prSet>
      <dgm:spPr/>
      <dgm:t>
        <a:bodyPr/>
        <a:lstStyle/>
        <a:p>
          <a:endParaRPr lang="en-US"/>
        </a:p>
      </dgm:t>
    </dgm:pt>
  </dgm:ptLst>
  <dgm:cxnLst>
    <dgm:cxn modelId="{D4D50969-8181-4577-A24B-99FB0FA6E095}" srcId="{AA26F17D-7A6A-44A4-A7B1-7888C5DEBF86}" destId="{EB9320B0-EDF9-406A-9973-16DD43CF20D0}" srcOrd="0" destOrd="0" parTransId="{9B1C0263-02B8-43F2-91BC-E1A38EB1EA86}" sibTransId="{F4D6644F-18DB-44C2-B310-185F375B37EA}"/>
    <dgm:cxn modelId="{F38FD9E3-AC8F-492B-8EB6-C6E31F499410}" type="presOf" srcId="{AA26F17D-7A6A-44A4-A7B1-7888C5DEBF86}" destId="{820B3932-6B21-487B-BDA9-BBD0F13E4C96}" srcOrd="0" destOrd="0" presId="urn:microsoft.com/office/officeart/2005/8/layout/radial5"/>
    <dgm:cxn modelId="{4513E297-0B13-499F-B42C-B3A7998ABEBB}" srcId="{EB9320B0-EDF9-406A-9973-16DD43CF20D0}" destId="{0D8DCC47-D8A7-4BED-8DE1-E35FB35C5432}" srcOrd="0" destOrd="0" parTransId="{8DDD2B94-7153-4481-85FC-49CAB0CF5293}" sibTransId="{5B662F0E-8510-4C38-B815-4A15F3C57953}"/>
    <dgm:cxn modelId="{048B1844-EB0A-4CB3-903D-3220AC970029}" type="presOf" srcId="{C14689F6-FA33-4B93-AA6E-B3D0434CF116}" destId="{15CC98AC-D62D-4EBE-A8A1-4EC134806B71}" srcOrd="0" destOrd="0" presId="urn:microsoft.com/office/officeart/2005/8/layout/radial5"/>
    <dgm:cxn modelId="{A0B788FE-F8DE-4D0E-AE62-701B1148FED4}" type="presOf" srcId="{93AD82F1-5F8E-4118-B28F-26AE212FCC96}" destId="{63408CE6-5158-4A2F-8300-77E7B4E11EAB}" srcOrd="1" destOrd="0" presId="urn:microsoft.com/office/officeart/2005/8/layout/radial5"/>
    <dgm:cxn modelId="{1E593C47-344F-484C-BAAB-B21BDC0BF5B2}" srcId="{EB9320B0-EDF9-406A-9973-16DD43CF20D0}" destId="{087A38BC-5F19-47AA-9AFA-BF9DFB402BCE}" srcOrd="1" destOrd="0" parTransId="{93AD82F1-5F8E-4118-B28F-26AE212FCC96}" sibTransId="{0DAE21CF-034A-404C-B5E9-552C95E26F1F}"/>
    <dgm:cxn modelId="{5A766943-A52C-4BA8-8408-9F8E8F7D2F21}" type="presOf" srcId="{93AD82F1-5F8E-4118-B28F-26AE212FCC96}" destId="{B6779214-3728-4F12-8DC0-48245D9D3D51}" srcOrd="0" destOrd="0" presId="urn:microsoft.com/office/officeart/2005/8/layout/radial5"/>
    <dgm:cxn modelId="{4D0DA412-2FE9-40A1-9B6B-F1E2A35B90BE}" type="presOf" srcId="{C14689F6-FA33-4B93-AA6E-B3D0434CF116}" destId="{3C975EAE-3586-44BD-B710-7BEC45A1AEDE}" srcOrd="1" destOrd="0" presId="urn:microsoft.com/office/officeart/2005/8/layout/radial5"/>
    <dgm:cxn modelId="{2E5810EB-588B-42FF-BA2E-AC0F95DD4C20}" type="presOf" srcId="{57EBFE9E-F370-44DC-A4FD-90D3F10D63EE}" destId="{A541F5DC-63EC-448F-A482-78678379AD3A}" srcOrd="1" destOrd="0" presId="urn:microsoft.com/office/officeart/2005/8/layout/radial5"/>
    <dgm:cxn modelId="{16A53A2D-2B8A-4383-AA08-911FDB68C12F}" type="presOf" srcId="{EB9320B0-EDF9-406A-9973-16DD43CF20D0}" destId="{F9D1AEDF-E8CC-4E96-BAAA-7F272B290D17}" srcOrd="0" destOrd="0" presId="urn:microsoft.com/office/officeart/2005/8/layout/radial5"/>
    <dgm:cxn modelId="{A69DDAB8-6670-405D-85D0-8428FCB4019E}" type="presOf" srcId="{8DDD2B94-7153-4481-85FC-49CAB0CF5293}" destId="{9A10DD3B-2752-44F2-9B14-1FE67187619D}" srcOrd="0" destOrd="0" presId="urn:microsoft.com/office/officeart/2005/8/layout/radial5"/>
    <dgm:cxn modelId="{C3D4EC44-BE37-496B-8F12-C3F99EE6E221}" type="presOf" srcId="{A20D4EF5-A508-4FD0-BA1A-579CE6D2A0FB}" destId="{F4702409-B4FC-4B16-AB07-9D4C7DC9F025}" srcOrd="0" destOrd="0" presId="urn:microsoft.com/office/officeart/2005/8/layout/radial5"/>
    <dgm:cxn modelId="{27761B4A-6678-4639-ABCE-9B1BBFA17CB9}" srcId="{EB9320B0-EDF9-406A-9973-16DD43CF20D0}" destId="{BC540367-63BE-4498-A40B-6DF533D73C3E}" srcOrd="3" destOrd="0" parTransId="{C14689F6-FA33-4B93-AA6E-B3D0434CF116}" sibTransId="{39CFA91F-5F6C-4F19-97C3-33C4A2D9359D}"/>
    <dgm:cxn modelId="{FD0C358F-6334-444D-BB40-B9A5F2B98568}" type="presOf" srcId="{0D8DCC47-D8A7-4BED-8DE1-E35FB35C5432}" destId="{A4FF2046-006C-4F31-B711-EC95D190B2D7}" srcOrd="0" destOrd="0" presId="urn:microsoft.com/office/officeart/2005/8/layout/radial5"/>
    <dgm:cxn modelId="{D0D769B0-CB14-42B6-BCFA-F6F65044CE7E}" type="presOf" srcId="{E99142CA-BA64-445B-B9A6-49A78A1D382B}" destId="{AC40E804-C688-480A-94C4-39279CEA32AC}" srcOrd="0" destOrd="0" presId="urn:microsoft.com/office/officeart/2005/8/layout/radial5"/>
    <dgm:cxn modelId="{1F1449F0-10D0-4127-A279-4B2F25FA9627}" type="presOf" srcId="{D55C8129-DE04-4576-AAA9-54679726D4E2}" destId="{14FAD093-E733-4DEB-A485-5882BC989444}" srcOrd="0" destOrd="0" presId="urn:microsoft.com/office/officeart/2005/8/layout/radial5"/>
    <dgm:cxn modelId="{0139176A-9025-4211-B177-CB848EC4446E}" type="presOf" srcId="{57EBFE9E-F370-44DC-A4FD-90D3F10D63EE}" destId="{91792F1E-791A-452F-99B4-46BDA6530F2D}" srcOrd="0" destOrd="0" presId="urn:microsoft.com/office/officeart/2005/8/layout/radial5"/>
    <dgm:cxn modelId="{84812E87-168C-4156-A683-A309AFECF908}" type="presOf" srcId="{8DDD2B94-7153-4481-85FC-49CAB0CF5293}" destId="{3D974785-5D4F-4FCB-90F1-13CDC5E31D51}" srcOrd="1" destOrd="0" presId="urn:microsoft.com/office/officeart/2005/8/layout/radial5"/>
    <dgm:cxn modelId="{2BA9F9CC-591A-4CB0-9DAD-7D63C9651B98}" srcId="{EB9320B0-EDF9-406A-9973-16DD43CF20D0}" destId="{A20D4EF5-A508-4FD0-BA1A-579CE6D2A0FB}" srcOrd="4" destOrd="0" parTransId="{E99142CA-BA64-445B-B9A6-49A78A1D382B}" sibTransId="{D0A1B53C-C2CF-4543-A9B7-22B5B75537A3}"/>
    <dgm:cxn modelId="{BA239286-BF0F-4AF2-ADF3-3A675E2C5550}" type="presOf" srcId="{E99142CA-BA64-445B-B9A6-49A78A1D382B}" destId="{384F6FA4-BCFB-46A7-9C35-67CFCB03A365}" srcOrd="1" destOrd="0" presId="urn:microsoft.com/office/officeart/2005/8/layout/radial5"/>
    <dgm:cxn modelId="{FCA5CA4C-7AD0-4247-B77D-24668F4D7864}" type="presOf" srcId="{BC540367-63BE-4498-A40B-6DF533D73C3E}" destId="{472EEF6C-5936-4250-8D79-24A564D15060}" srcOrd="0" destOrd="0" presId="urn:microsoft.com/office/officeart/2005/8/layout/radial5"/>
    <dgm:cxn modelId="{3D62601B-3ECA-4CAC-AEF1-A6EF4BB9659F}" type="presOf" srcId="{087A38BC-5F19-47AA-9AFA-BF9DFB402BCE}" destId="{A12E7FAE-477B-4E30-868E-92E6FE529102}" srcOrd="0" destOrd="0" presId="urn:microsoft.com/office/officeart/2005/8/layout/radial5"/>
    <dgm:cxn modelId="{96A5A8A2-2FF6-41C7-AAFD-BFE03372DCE2}" srcId="{EB9320B0-EDF9-406A-9973-16DD43CF20D0}" destId="{D55C8129-DE04-4576-AAA9-54679726D4E2}" srcOrd="2" destOrd="0" parTransId="{57EBFE9E-F370-44DC-A4FD-90D3F10D63EE}" sibTransId="{83710CF6-31B3-40C9-9DC2-368A66AE4F3A}"/>
    <dgm:cxn modelId="{96C0D113-5FF2-4A12-A1B9-D0450E6E7526}" type="presParOf" srcId="{820B3932-6B21-487B-BDA9-BBD0F13E4C96}" destId="{F9D1AEDF-E8CC-4E96-BAAA-7F272B290D17}" srcOrd="0" destOrd="0" presId="urn:microsoft.com/office/officeart/2005/8/layout/radial5"/>
    <dgm:cxn modelId="{941135F2-B740-4AA7-8463-D8C9F3F68A91}" type="presParOf" srcId="{820B3932-6B21-487B-BDA9-BBD0F13E4C96}" destId="{9A10DD3B-2752-44F2-9B14-1FE67187619D}" srcOrd="1" destOrd="0" presId="urn:microsoft.com/office/officeart/2005/8/layout/radial5"/>
    <dgm:cxn modelId="{3EE8A4B3-E41F-4D93-BE00-F6698AF6A5CA}" type="presParOf" srcId="{9A10DD3B-2752-44F2-9B14-1FE67187619D}" destId="{3D974785-5D4F-4FCB-90F1-13CDC5E31D51}" srcOrd="0" destOrd="0" presId="urn:microsoft.com/office/officeart/2005/8/layout/radial5"/>
    <dgm:cxn modelId="{66DD57DF-6E70-4E89-A83F-37550EC32948}" type="presParOf" srcId="{820B3932-6B21-487B-BDA9-BBD0F13E4C96}" destId="{A4FF2046-006C-4F31-B711-EC95D190B2D7}" srcOrd="2" destOrd="0" presId="urn:microsoft.com/office/officeart/2005/8/layout/radial5"/>
    <dgm:cxn modelId="{EA4882EF-BEEF-48A3-8693-2A880A0F4F75}" type="presParOf" srcId="{820B3932-6B21-487B-BDA9-BBD0F13E4C96}" destId="{B6779214-3728-4F12-8DC0-48245D9D3D51}" srcOrd="3" destOrd="0" presId="urn:microsoft.com/office/officeart/2005/8/layout/radial5"/>
    <dgm:cxn modelId="{CB7E2906-7D2B-4506-A62F-74A03DF9784E}" type="presParOf" srcId="{B6779214-3728-4F12-8DC0-48245D9D3D51}" destId="{63408CE6-5158-4A2F-8300-77E7B4E11EAB}" srcOrd="0" destOrd="0" presId="urn:microsoft.com/office/officeart/2005/8/layout/radial5"/>
    <dgm:cxn modelId="{F311DBEC-7164-43C7-8ECF-9E56B0FCE7CA}" type="presParOf" srcId="{820B3932-6B21-487B-BDA9-BBD0F13E4C96}" destId="{A12E7FAE-477B-4E30-868E-92E6FE529102}" srcOrd="4" destOrd="0" presId="urn:microsoft.com/office/officeart/2005/8/layout/radial5"/>
    <dgm:cxn modelId="{9C4F97FA-DCED-45F6-93DF-DD7043A8E191}" type="presParOf" srcId="{820B3932-6B21-487B-BDA9-BBD0F13E4C96}" destId="{91792F1E-791A-452F-99B4-46BDA6530F2D}" srcOrd="5" destOrd="0" presId="urn:microsoft.com/office/officeart/2005/8/layout/radial5"/>
    <dgm:cxn modelId="{CD33B376-185E-495A-AFE7-92A0228AFE52}" type="presParOf" srcId="{91792F1E-791A-452F-99B4-46BDA6530F2D}" destId="{A541F5DC-63EC-448F-A482-78678379AD3A}" srcOrd="0" destOrd="0" presId="urn:microsoft.com/office/officeart/2005/8/layout/radial5"/>
    <dgm:cxn modelId="{650FD090-F15E-4C13-9E4D-C4C567FED131}" type="presParOf" srcId="{820B3932-6B21-487B-BDA9-BBD0F13E4C96}" destId="{14FAD093-E733-4DEB-A485-5882BC989444}" srcOrd="6" destOrd="0" presId="urn:microsoft.com/office/officeart/2005/8/layout/radial5"/>
    <dgm:cxn modelId="{2D881D1C-C57F-44E1-80AE-A74123DB6C28}" type="presParOf" srcId="{820B3932-6B21-487B-BDA9-BBD0F13E4C96}" destId="{15CC98AC-D62D-4EBE-A8A1-4EC134806B71}" srcOrd="7" destOrd="0" presId="urn:microsoft.com/office/officeart/2005/8/layout/radial5"/>
    <dgm:cxn modelId="{E69909F4-3F5E-41C2-949F-B019E6096BF8}" type="presParOf" srcId="{15CC98AC-D62D-4EBE-A8A1-4EC134806B71}" destId="{3C975EAE-3586-44BD-B710-7BEC45A1AEDE}" srcOrd="0" destOrd="0" presId="urn:microsoft.com/office/officeart/2005/8/layout/radial5"/>
    <dgm:cxn modelId="{FC6FB984-67F7-43A6-AE16-47EF2B80B3C9}" type="presParOf" srcId="{820B3932-6B21-487B-BDA9-BBD0F13E4C96}" destId="{472EEF6C-5936-4250-8D79-24A564D15060}" srcOrd="8" destOrd="0" presId="urn:microsoft.com/office/officeart/2005/8/layout/radial5"/>
    <dgm:cxn modelId="{CDE4DC46-CB70-4469-A732-AB4E29E8E489}" type="presParOf" srcId="{820B3932-6B21-487B-BDA9-BBD0F13E4C96}" destId="{AC40E804-C688-480A-94C4-39279CEA32AC}" srcOrd="9" destOrd="0" presId="urn:microsoft.com/office/officeart/2005/8/layout/radial5"/>
    <dgm:cxn modelId="{D9446A65-FA62-4011-BA62-EAB00C71E98E}" type="presParOf" srcId="{AC40E804-C688-480A-94C4-39279CEA32AC}" destId="{384F6FA4-BCFB-46A7-9C35-67CFCB03A365}" srcOrd="0" destOrd="0" presId="urn:microsoft.com/office/officeart/2005/8/layout/radial5"/>
    <dgm:cxn modelId="{5B8BA16D-934B-44EA-ACBE-67653F86A8E4}" type="presParOf" srcId="{820B3932-6B21-487B-BDA9-BBD0F13E4C96}" destId="{F4702409-B4FC-4B16-AB07-9D4C7DC9F025}"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A26F17D-7A6A-44A4-A7B1-7888C5DEBF86}"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EB9320B0-EDF9-406A-9973-16DD43CF20D0}">
      <dgm:prSet phldrT="[Text]" custT="1"/>
      <dgm:spPr>
        <a:ln>
          <a:noFill/>
        </a:ln>
      </dgm:spPr>
      <dgm:t>
        <a:bodyPr/>
        <a:lstStyle/>
        <a:p>
          <a:r>
            <a:rPr lang="en-US" sz="2000" b="1" dirty="0" smtClean="0">
              <a:solidFill>
                <a:srgbClr val="C00000"/>
              </a:solidFill>
            </a:rPr>
            <a:t>Educação</a:t>
          </a:r>
          <a:endParaRPr lang="en-US" sz="2000" b="1" dirty="0">
            <a:solidFill>
              <a:srgbClr val="C00000"/>
            </a:solidFill>
          </a:endParaRPr>
        </a:p>
      </dgm:t>
    </dgm:pt>
    <dgm:pt modelId="{9B1C0263-02B8-43F2-91BC-E1A38EB1EA86}" type="parTrans" cxnId="{D4D50969-8181-4577-A24B-99FB0FA6E095}">
      <dgm:prSet/>
      <dgm:spPr/>
      <dgm:t>
        <a:bodyPr/>
        <a:lstStyle/>
        <a:p>
          <a:endParaRPr lang="en-US"/>
        </a:p>
      </dgm:t>
    </dgm:pt>
    <dgm:pt modelId="{F4D6644F-18DB-44C2-B310-185F375B37EA}" type="sibTrans" cxnId="{D4D50969-8181-4577-A24B-99FB0FA6E095}">
      <dgm:prSet/>
      <dgm:spPr/>
      <dgm:t>
        <a:bodyPr/>
        <a:lstStyle/>
        <a:p>
          <a:endParaRPr lang="en-US"/>
        </a:p>
      </dgm:t>
    </dgm:pt>
    <dgm:pt modelId="{0D8DCC47-D8A7-4BED-8DE1-E35FB35C5432}">
      <dgm:prSet phldrT="[Text]" custT="1"/>
      <dgm:spPr>
        <a:ln>
          <a:noFill/>
        </a:ln>
      </dgm:spPr>
      <dgm:t>
        <a:bodyPr/>
        <a:lstStyle/>
        <a:p>
          <a:r>
            <a:rPr lang="en-US" sz="2000" b="1" dirty="0" smtClean="0">
              <a:solidFill>
                <a:srgbClr val="C00000"/>
              </a:solidFill>
            </a:rPr>
            <a:t>Propósito</a:t>
          </a:r>
          <a:endParaRPr lang="en-US" sz="1800" b="1" dirty="0">
            <a:solidFill>
              <a:srgbClr val="C00000"/>
            </a:solidFill>
          </a:endParaRPr>
        </a:p>
      </dgm:t>
    </dgm:pt>
    <dgm:pt modelId="{8DDD2B94-7153-4481-85FC-49CAB0CF5293}" type="parTrans" cxnId="{4513E297-0B13-499F-B42C-B3A7998ABEBB}">
      <dgm:prSet/>
      <dgm:spPr/>
      <dgm:t>
        <a:bodyPr/>
        <a:lstStyle/>
        <a:p>
          <a:endParaRPr lang="en-US"/>
        </a:p>
      </dgm:t>
    </dgm:pt>
    <dgm:pt modelId="{5B662F0E-8510-4C38-B815-4A15F3C57953}" type="sibTrans" cxnId="{4513E297-0B13-499F-B42C-B3A7998ABEBB}">
      <dgm:prSet/>
      <dgm:spPr/>
      <dgm:t>
        <a:bodyPr/>
        <a:lstStyle/>
        <a:p>
          <a:endParaRPr lang="en-US"/>
        </a:p>
      </dgm:t>
    </dgm:pt>
    <dgm:pt modelId="{087A38BC-5F19-47AA-9AFA-BF9DFB402BCE}">
      <dgm:prSet phldrT="[Text]" custT="1"/>
      <dgm:spPr>
        <a:solidFill>
          <a:srgbClr val="FFFF99"/>
        </a:solidFill>
        <a:ln>
          <a:noFill/>
        </a:ln>
      </dgm:spPr>
      <dgm:t>
        <a:bodyPr/>
        <a:lstStyle/>
        <a:p>
          <a:r>
            <a:rPr lang="en-US" sz="2000" b="1" dirty="0">
              <a:solidFill>
                <a:srgbClr val="C00000"/>
              </a:solidFill>
            </a:rPr>
            <a:t>Aquele que aprende</a:t>
          </a:r>
        </a:p>
      </dgm:t>
    </dgm:pt>
    <dgm:pt modelId="{93AD82F1-5F8E-4118-B28F-26AE212FCC96}" type="parTrans" cxnId="{1E593C47-344F-484C-BAAB-B21BDC0BF5B2}">
      <dgm:prSet/>
      <dgm:spPr/>
      <dgm:t>
        <a:bodyPr/>
        <a:lstStyle/>
        <a:p>
          <a:endParaRPr lang="en-US"/>
        </a:p>
      </dgm:t>
    </dgm:pt>
    <dgm:pt modelId="{0DAE21CF-034A-404C-B5E9-552C95E26F1F}" type="sibTrans" cxnId="{1E593C47-344F-484C-BAAB-B21BDC0BF5B2}">
      <dgm:prSet/>
      <dgm:spPr/>
      <dgm:t>
        <a:bodyPr/>
        <a:lstStyle/>
        <a:p>
          <a:endParaRPr lang="en-US"/>
        </a:p>
      </dgm:t>
    </dgm:pt>
    <dgm:pt modelId="{D55C8129-DE04-4576-AAA9-54679726D4E2}">
      <dgm:prSet phldrT="[Text]" custT="1"/>
      <dgm:spPr>
        <a:ln>
          <a:noFill/>
        </a:ln>
      </dgm:spPr>
      <dgm:t>
        <a:bodyPr/>
        <a:lstStyle/>
        <a:p>
          <a:r>
            <a:rPr lang="en-US" sz="2000" b="1" dirty="0" smtClean="0">
              <a:solidFill>
                <a:srgbClr val="C00000"/>
              </a:solidFill>
            </a:rPr>
            <a:t>Professor</a:t>
          </a:r>
          <a:endParaRPr lang="en-US" sz="2000" b="1" dirty="0">
            <a:solidFill>
              <a:srgbClr val="C00000"/>
            </a:solidFill>
          </a:endParaRPr>
        </a:p>
      </dgm:t>
    </dgm:pt>
    <dgm:pt modelId="{57EBFE9E-F370-44DC-A4FD-90D3F10D63EE}" type="parTrans" cxnId="{96A5A8A2-2FF6-41C7-AAFD-BFE03372DCE2}">
      <dgm:prSet/>
      <dgm:spPr/>
      <dgm:t>
        <a:bodyPr/>
        <a:lstStyle/>
        <a:p>
          <a:endParaRPr lang="en-US"/>
        </a:p>
      </dgm:t>
    </dgm:pt>
    <dgm:pt modelId="{83710CF6-31B3-40C9-9DC2-368A66AE4F3A}" type="sibTrans" cxnId="{96A5A8A2-2FF6-41C7-AAFD-BFE03372DCE2}">
      <dgm:prSet/>
      <dgm:spPr/>
      <dgm:t>
        <a:bodyPr/>
        <a:lstStyle/>
        <a:p>
          <a:endParaRPr lang="en-US"/>
        </a:p>
      </dgm:t>
    </dgm:pt>
    <dgm:pt modelId="{BC540367-63BE-4498-A40B-6DF533D73C3E}">
      <dgm:prSet phldrT="[Text]" custT="1"/>
      <dgm:spPr>
        <a:ln>
          <a:noFill/>
        </a:ln>
      </dgm:spPr>
      <dgm:t>
        <a:bodyPr/>
        <a:lstStyle/>
        <a:p>
          <a:r>
            <a:rPr lang="en-US" sz="2000" b="1" dirty="0" smtClean="0">
              <a:solidFill>
                <a:srgbClr val="C00000"/>
              </a:solidFill>
            </a:rPr>
            <a:t>Processo</a:t>
          </a:r>
          <a:endParaRPr lang="en-US" sz="2000" b="1" dirty="0">
            <a:solidFill>
              <a:srgbClr val="C00000"/>
            </a:solidFill>
          </a:endParaRPr>
        </a:p>
      </dgm:t>
    </dgm:pt>
    <dgm:pt modelId="{C14689F6-FA33-4B93-AA6E-B3D0434CF116}" type="parTrans" cxnId="{27761B4A-6678-4639-ABCE-9B1BBFA17CB9}">
      <dgm:prSet/>
      <dgm:spPr/>
      <dgm:t>
        <a:bodyPr/>
        <a:lstStyle/>
        <a:p>
          <a:endParaRPr lang="en-US"/>
        </a:p>
      </dgm:t>
    </dgm:pt>
    <dgm:pt modelId="{39CFA91F-5F6C-4F19-97C3-33C4A2D9359D}" type="sibTrans" cxnId="{27761B4A-6678-4639-ABCE-9B1BBFA17CB9}">
      <dgm:prSet/>
      <dgm:spPr/>
      <dgm:t>
        <a:bodyPr/>
        <a:lstStyle/>
        <a:p>
          <a:endParaRPr lang="en-US"/>
        </a:p>
      </dgm:t>
    </dgm:pt>
    <dgm:pt modelId="{A20D4EF5-A508-4FD0-BA1A-579CE6D2A0FB}">
      <dgm:prSet phldrT="[Text]" custT="1"/>
      <dgm:spPr>
        <a:ln>
          <a:noFill/>
        </a:ln>
      </dgm:spPr>
      <dgm:t>
        <a:bodyPr/>
        <a:lstStyle/>
        <a:p>
          <a:r>
            <a:rPr lang="en-US" sz="2000" b="1" dirty="0" smtClean="0">
              <a:solidFill>
                <a:srgbClr val="C00000"/>
              </a:solidFill>
            </a:rPr>
            <a:t>Conteúdo</a:t>
          </a:r>
          <a:endParaRPr lang="en-US" sz="2000" b="1" dirty="0">
            <a:solidFill>
              <a:srgbClr val="C00000"/>
            </a:solidFill>
          </a:endParaRPr>
        </a:p>
      </dgm:t>
    </dgm:pt>
    <dgm:pt modelId="{E99142CA-BA64-445B-B9A6-49A78A1D382B}" type="parTrans" cxnId="{2BA9F9CC-591A-4CB0-9DAD-7D63C9651B98}">
      <dgm:prSet/>
      <dgm:spPr/>
      <dgm:t>
        <a:bodyPr/>
        <a:lstStyle/>
        <a:p>
          <a:endParaRPr lang="en-US"/>
        </a:p>
      </dgm:t>
    </dgm:pt>
    <dgm:pt modelId="{D0A1B53C-C2CF-4543-A9B7-22B5B75537A3}" type="sibTrans" cxnId="{2BA9F9CC-591A-4CB0-9DAD-7D63C9651B98}">
      <dgm:prSet/>
      <dgm:spPr/>
      <dgm:t>
        <a:bodyPr/>
        <a:lstStyle/>
        <a:p>
          <a:endParaRPr lang="en-US"/>
        </a:p>
      </dgm:t>
    </dgm:pt>
    <dgm:pt modelId="{820B3932-6B21-487B-BDA9-BBD0F13E4C96}" type="pres">
      <dgm:prSet presAssocID="{AA26F17D-7A6A-44A4-A7B1-7888C5DEBF86}" presName="Name0" presStyleCnt="0">
        <dgm:presLayoutVars>
          <dgm:chMax val="1"/>
          <dgm:dir/>
          <dgm:animLvl val="ctr"/>
          <dgm:resizeHandles val="exact"/>
        </dgm:presLayoutVars>
      </dgm:prSet>
      <dgm:spPr/>
      <dgm:t>
        <a:bodyPr/>
        <a:lstStyle/>
        <a:p>
          <a:endParaRPr lang="en-US"/>
        </a:p>
      </dgm:t>
    </dgm:pt>
    <dgm:pt modelId="{F9D1AEDF-E8CC-4E96-BAAA-7F272B290D17}" type="pres">
      <dgm:prSet presAssocID="{EB9320B0-EDF9-406A-9973-16DD43CF20D0}" presName="centerShape" presStyleLbl="node0" presStyleIdx="0" presStyleCnt="1" custScaleX="124902" custScaleY="106504"/>
      <dgm:spPr/>
      <dgm:t>
        <a:bodyPr/>
        <a:lstStyle/>
        <a:p>
          <a:endParaRPr lang="en-US"/>
        </a:p>
      </dgm:t>
    </dgm:pt>
    <dgm:pt modelId="{9A10DD3B-2752-44F2-9B14-1FE67187619D}" type="pres">
      <dgm:prSet presAssocID="{8DDD2B94-7153-4481-85FC-49CAB0CF5293}" presName="parTrans" presStyleLbl="sibTrans2D1" presStyleIdx="0" presStyleCnt="5"/>
      <dgm:spPr/>
      <dgm:t>
        <a:bodyPr/>
        <a:lstStyle/>
        <a:p>
          <a:endParaRPr lang="en-US"/>
        </a:p>
      </dgm:t>
    </dgm:pt>
    <dgm:pt modelId="{3D974785-5D4F-4FCB-90F1-13CDC5E31D51}" type="pres">
      <dgm:prSet presAssocID="{8DDD2B94-7153-4481-85FC-49CAB0CF5293}" presName="connectorText" presStyleLbl="sibTrans2D1" presStyleIdx="0" presStyleCnt="5"/>
      <dgm:spPr/>
      <dgm:t>
        <a:bodyPr/>
        <a:lstStyle/>
        <a:p>
          <a:endParaRPr lang="en-US"/>
        </a:p>
      </dgm:t>
    </dgm:pt>
    <dgm:pt modelId="{A4FF2046-006C-4F31-B711-EC95D190B2D7}" type="pres">
      <dgm:prSet presAssocID="{0D8DCC47-D8A7-4BED-8DE1-E35FB35C5432}" presName="node" presStyleLbl="node1" presStyleIdx="0" presStyleCnt="5" custScaleX="112755">
        <dgm:presLayoutVars>
          <dgm:bulletEnabled val="1"/>
        </dgm:presLayoutVars>
      </dgm:prSet>
      <dgm:spPr/>
      <dgm:t>
        <a:bodyPr/>
        <a:lstStyle/>
        <a:p>
          <a:endParaRPr lang="en-US"/>
        </a:p>
      </dgm:t>
    </dgm:pt>
    <dgm:pt modelId="{B6779214-3728-4F12-8DC0-48245D9D3D51}" type="pres">
      <dgm:prSet presAssocID="{93AD82F1-5F8E-4118-B28F-26AE212FCC96}" presName="parTrans" presStyleLbl="sibTrans2D1" presStyleIdx="1" presStyleCnt="5"/>
      <dgm:spPr/>
      <dgm:t>
        <a:bodyPr/>
        <a:lstStyle/>
        <a:p>
          <a:endParaRPr lang="en-US"/>
        </a:p>
      </dgm:t>
    </dgm:pt>
    <dgm:pt modelId="{63408CE6-5158-4A2F-8300-77E7B4E11EAB}" type="pres">
      <dgm:prSet presAssocID="{93AD82F1-5F8E-4118-B28F-26AE212FCC96}" presName="connectorText" presStyleLbl="sibTrans2D1" presStyleIdx="1" presStyleCnt="5"/>
      <dgm:spPr/>
      <dgm:t>
        <a:bodyPr/>
        <a:lstStyle/>
        <a:p>
          <a:endParaRPr lang="en-US"/>
        </a:p>
      </dgm:t>
    </dgm:pt>
    <dgm:pt modelId="{A12E7FAE-477B-4E30-868E-92E6FE529102}" type="pres">
      <dgm:prSet presAssocID="{087A38BC-5F19-47AA-9AFA-BF9DFB402BCE}" presName="node" presStyleLbl="node1" presStyleIdx="1" presStyleCnt="5" custScaleX="109557">
        <dgm:presLayoutVars>
          <dgm:bulletEnabled val="1"/>
        </dgm:presLayoutVars>
      </dgm:prSet>
      <dgm:spPr/>
      <dgm:t>
        <a:bodyPr/>
        <a:lstStyle/>
        <a:p>
          <a:endParaRPr lang="en-US"/>
        </a:p>
      </dgm:t>
    </dgm:pt>
    <dgm:pt modelId="{91792F1E-791A-452F-99B4-46BDA6530F2D}" type="pres">
      <dgm:prSet presAssocID="{57EBFE9E-F370-44DC-A4FD-90D3F10D63EE}" presName="parTrans" presStyleLbl="sibTrans2D1" presStyleIdx="2" presStyleCnt="5"/>
      <dgm:spPr/>
      <dgm:t>
        <a:bodyPr/>
        <a:lstStyle/>
        <a:p>
          <a:endParaRPr lang="en-US"/>
        </a:p>
      </dgm:t>
    </dgm:pt>
    <dgm:pt modelId="{A541F5DC-63EC-448F-A482-78678379AD3A}" type="pres">
      <dgm:prSet presAssocID="{57EBFE9E-F370-44DC-A4FD-90D3F10D63EE}" presName="connectorText" presStyleLbl="sibTrans2D1" presStyleIdx="2" presStyleCnt="5"/>
      <dgm:spPr/>
      <dgm:t>
        <a:bodyPr/>
        <a:lstStyle/>
        <a:p>
          <a:endParaRPr lang="en-US"/>
        </a:p>
      </dgm:t>
    </dgm:pt>
    <dgm:pt modelId="{14FAD093-E733-4DEB-A485-5882BC989444}" type="pres">
      <dgm:prSet presAssocID="{D55C8129-DE04-4576-AAA9-54679726D4E2}" presName="node" presStyleLbl="node1" presStyleIdx="2" presStyleCnt="5" custScaleX="123185">
        <dgm:presLayoutVars>
          <dgm:bulletEnabled val="1"/>
        </dgm:presLayoutVars>
      </dgm:prSet>
      <dgm:spPr/>
      <dgm:t>
        <a:bodyPr/>
        <a:lstStyle/>
        <a:p>
          <a:endParaRPr lang="en-US"/>
        </a:p>
      </dgm:t>
    </dgm:pt>
    <dgm:pt modelId="{15CC98AC-D62D-4EBE-A8A1-4EC134806B71}" type="pres">
      <dgm:prSet presAssocID="{C14689F6-FA33-4B93-AA6E-B3D0434CF116}" presName="parTrans" presStyleLbl="sibTrans2D1" presStyleIdx="3" presStyleCnt="5"/>
      <dgm:spPr/>
      <dgm:t>
        <a:bodyPr/>
        <a:lstStyle/>
        <a:p>
          <a:endParaRPr lang="en-US"/>
        </a:p>
      </dgm:t>
    </dgm:pt>
    <dgm:pt modelId="{3C975EAE-3586-44BD-B710-7BEC45A1AEDE}" type="pres">
      <dgm:prSet presAssocID="{C14689F6-FA33-4B93-AA6E-B3D0434CF116}" presName="connectorText" presStyleLbl="sibTrans2D1" presStyleIdx="3" presStyleCnt="5"/>
      <dgm:spPr/>
      <dgm:t>
        <a:bodyPr/>
        <a:lstStyle/>
        <a:p>
          <a:endParaRPr lang="en-US"/>
        </a:p>
      </dgm:t>
    </dgm:pt>
    <dgm:pt modelId="{472EEF6C-5936-4250-8D79-24A564D15060}" type="pres">
      <dgm:prSet presAssocID="{BC540367-63BE-4498-A40B-6DF533D73C3E}" presName="node" presStyleLbl="node1" presStyleIdx="3" presStyleCnt="5" custScaleX="111684" custRadScaleRad="100908" custRadScaleInc="2319">
        <dgm:presLayoutVars>
          <dgm:bulletEnabled val="1"/>
        </dgm:presLayoutVars>
      </dgm:prSet>
      <dgm:spPr/>
      <dgm:t>
        <a:bodyPr/>
        <a:lstStyle/>
        <a:p>
          <a:endParaRPr lang="en-US"/>
        </a:p>
      </dgm:t>
    </dgm:pt>
    <dgm:pt modelId="{AC40E804-C688-480A-94C4-39279CEA32AC}" type="pres">
      <dgm:prSet presAssocID="{E99142CA-BA64-445B-B9A6-49A78A1D382B}" presName="parTrans" presStyleLbl="sibTrans2D1" presStyleIdx="4" presStyleCnt="5"/>
      <dgm:spPr/>
      <dgm:t>
        <a:bodyPr/>
        <a:lstStyle/>
        <a:p>
          <a:endParaRPr lang="en-US"/>
        </a:p>
      </dgm:t>
    </dgm:pt>
    <dgm:pt modelId="{384F6FA4-BCFB-46A7-9C35-67CFCB03A365}" type="pres">
      <dgm:prSet presAssocID="{E99142CA-BA64-445B-B9A6-49A78A1D382B}" presName="connectorText" presStyleLbl="sibTrans2D1" presStyleIdx="4" presStyleCnt="5"/>
      <dgm:spPr/>
      <dgm:t>
        <a:bodyPr/>
        <a:lstStyle/>
        <a:p>
          <a:endParaRPr lang="en-US"/>
        </a:p>
      </dgm:t>
    </dgm:pt>
    <dgm:pt modelId="{F4702409-B4FC-4B16-AB07-9D4C7DC9F025}" type="pres">
      <dgm:prSet presAssocID="{A20D4EF5-A508-4FD0-BA1A-579CE6D2A0FB}" presName="node" presStyleLbl="node1" presStyleIdx="4" presStyleCnt="5" custScaleX="117432">
        <dgm:presLayoutVars>
          <dgm:bulletEnabled val="1"/>
        </dgm:presLayoutVars>
      </dgm:prSet>
      <dgm:spPr/>
      <dgm:t>
        <a:bodyPr/>
        <a:lstStyle/>
        <a:p>
          <a:endParaRPr lang="en-US"/>
        </a:p>
      </dgm:t>
    </dgm:pt>
  </dgm:ptLst>
  <dgm:cxnLst>
    <dgm:cxn modelId="{5F132569-9646-4BC8-B728-F5F8C7559C6E}" type="presOf" srcId="{BC540367-63BE-4498-A40B-6DF533D73C3E}" destId="{472EEF6C-5936-4250-8D79-24A564D15060}" srcOrd="0" destOrd="0" presId="urn:microsoft.com/office/officeart/2005/8/layout/radial5"/>
    <dgm:cxn modelId="{D4D50969-8181-4577-A24B-99FB0FA6E095}" srcId="{AA26F17D-7A6A-44A4-A7B1-7888C5DEBF86}" destId="{EB9320B0-EDF9-406A-9973-16DD43CF20D0}" srcOrd="0" destOrd="0" parTransId="{9B1C0263-02B8-43F2-91BC-E1A38EB1EA86}" sibTransId="{F4D6644F-18DB-44C2-B310-185F375B37EA}"/>
    <dgm:cxn modelId="{F149739F-131F-4DD5-AB06-B0665CA97911}" type="presOf" srcId="{EB9320B0-EDF9-406A-9973-16DD43CF20D0}" destId="{F9D1AEDF-E8CC-4E96-BAAA-7F272B290D17}" srcOrd="0" destOrd="0" presId="urn:microsoft.com/office/officeart/2005/8/layout/radial5"/>
    <dgm:cxn modelId="{BD34E2DC-AEA6-4370-8A5A-2FEDE395FFE0}" type="presOf" srcId="{A20D4EF5-A508-4FD0-BA1A-579CE6D2A0FB}" destId="{F4702409-B4FC-4B16-AB07-9D4C7DC9F025}" srcOrd="0" destOrd="0" presId="urn:microsoft.com/office/officeart/2005/8/layout/radial5"/>
    <dgm:cxn modelId="{4513E297-0B13-499F-B42C-B3A7998ABEBB}" srcId="{EB9320B0-EDF9-406A-9973-16DD43CF20D0}" destId="{0D8DCC47-D8A7-4BED-8DE1-E35FB35C5432}" srcOrd="0" destOrd="0" parTransId="{8DDD2B94-7153-4481-85FC-49CAB0CF5293}" sibTransId="{5B662F0E-8510-4C38-B815-4A15F3C57953}"/>
    <dgm:cxn modelId="{F96F1BE6-F634-45BD-BE34-B67BCDECBED7}" type="presOf" srcId="{57EBFE9E-F370-44DC-A4FD-90D3F10D63EE}" destId="{A541F5DC-63EC-448F-A482-78678379AD3A}" srcOrd="1" destOrd="0" presId="urn:microsoft.com/office/officeart/2005/8/layout/radial5"/>
    <dgm:cxn modelId="{CF2EEEF9-7884-4A0E-A1AF-368143088E7E}" type="presOf" srcId="{57EBFE9E-F370-44DC-A4FD-90D3F10D63EE}" destId="{91792F1E-791A-452F-99B4-46BDA6530F2D}" srcOrd="0" destOrd="0" presId="urn:microsoft.com/office/officeart/2005/8/layout/radial5"/>
    <dgm:cxn modelId="{61A0809D-79A4-476F-99B4-D680F4D7692E}" type="presOf" srcId="{93AD82F1-5F8E-4118-B28F-26AE212FCC96}" destId="{B6779214-3728-4F12-8DC0-48245D9D3D51}" srcOrd="0" destOrd="0" presId="urn:microsoft.com/office/officeart/2005/8/layout/radial5"/>
    <dgm:cxn modelId="{1E593C47-344F-484C-BAAB-B21BDC0BF5B2}" srcId="{EB9320B0-EDF9-406A-9973-16DD43CF20D0}" destId="{087A38BC-5F19-47AA-9AFA-BF9DFB402BCE}" srcOrd="1" destOrd="0" parTransId="{93AD82F1-5F8E-4118-B28F-26AE212FCC96}" sibTransId="{0DAE21CF-034A-404C-B5E9-552C95E26F1F}"/>
    <dgm:cxn modelId="{DD8EE007-4A8C-46B6-B3BF-7EC807319099}" type="presOf" srcId="{93AD82F1-5F8E-4118-B28F-26AE212FCC96}" destId="{63408CE6-5158-4A2F-8300-77E7B4E11EAB}" srcOrd="1" destOrd="0" presId="urn:microsoft.com/office/officeart/2005/8/layout/radial5"/>
    <dgm:cxn modelId="{27761B4A-6678-4639-ABCE-9B1BBFA17CB9}" srcId="{EB9320B0-EDF9-406A-9973-16DD43CF20D0}" destId="{BC540367-63BE-4498-A40B-6DF533D73C3E}" srcOrd="3" destOrd="0" parTransId="{C14689F6-FA33-4B93-AA6E-B3D0434CF116}" sibTransId="{39CFA91F-5F6C-4F19-97C3-33C4A2D9359D}"/>
    <dgm:cxn modelId="{D5CB2D0A-9304-4DD8-958B-0F1ADE3FA506}" type="presOf" srcId="{087A38BC-5F19-47AA-9AFA-BF9DFB402BCE}" destId="{A12E7FAE-477B-4E30-868E-92E6FE529102}" srcOrd="0" destOrd="0" presId="urn:microsoft.com/office/officeart/2005/8/layout/radial5"/>
    <dgm:cxn modelId="{B0F01068-421B-4300-9525-188640D67F01}" type="presOf" srcId="{8DDD2B94-7153-4481-85FC-49CAB0CF5293}" destId="{3D974785-5D4F-4FCB-90F1-13CDC5E31D51}" srcOrd="1" destOrd="0" presId="urn:microsoft.com/office/officeart/2005/8/layout/radial5"/>
    <dgm:cxn modelId="{73EF76F3-41EB-418B-A9A7-D41D85F2C06B}" type="presOf" srcId="{0D8DCC47-D8A7-4BED-8DE1-E35FB35C5432}" destId="{A4FF2046-006C-4F31-B711-EC95D190B2D7}" srcOrd="0" destOrd="0" presId="urn:microsoft.com/office/officeart/2005/8/layout/radial5"/>
    <dgm:cxn modelId="{114FF2FE-A3EE-44D0-A7C9-C78143202259}" type="presOf" srcId="{AA26F17D-7A6A-44A4-A7B1-7888C5DEBF86}" destId="{820B3932-6B21-487B-BDA9-BBD0F13E4C96}" srcOrd="0" destOrd="0" presId="urn:microsoft.com/office/officeart/2005/8/layout/radial5"/>
    <dgm:cxn modelId="{DA858075-1D82-4A94-83C2-17C18B9519D4}" type="presOf" srcId="{C14689F6-FA33-4B93-AA6E-B3D0434CF116}" destId="{15CC98AC-D62D-4EBE-A8A1-4EC134806B71}" srcOrd="0" destOrd="0" presId="urn:microsoft.com/office/officeart/2005/8/layout/radial5"/>
    <dgm:cxn modelId="{220244F1-4750-4AC4-9FF5-69AB2396ED40}" type="presOf" srcId="{E99142CA-BA64-445B-B9A6-49A78A1D382B}" destId="{384F6FA4-BCFB-46A7-9C35-67CFCB03A365}" srcOrd="1" destOrd="0" presId="urn:microsoft.com/office/officeart/2005/8/layout/radial5"/>
    <dgm:cxn modelId="{E7CDE943-261F-4FCD-8055-F9EC2C131148}" type="presOf" srcId="{E99142CA-BA64-445B-B9A6-49A78A1D382B}" destId="{AC40E804-C688-480A-94C4-39279CEA32AC}" srcOrd="0" destOrd="0" presId="urn:microsoft.com/office/officeart/2005/8/layout/radial5"/>
    <dgm:cxn modelId="{2BA9F9CC-591A-4CB0-9DAD-7D63C9651B98}" srcId="{EB9320B0-EDF9-406A-9973-16DD43CF20D0}" destId="{A20D4EF5-A508-4FD0-BA1A-579CE6D2A0FB}" srcOrd="4" destOrd="0" parTransId="{E99142CA-BA64-445B-B9A6-49A78A1D382B}" sibTransId="{D0A1B53C-C2CF-4543-A9B7-22B5B75537A3}"/>
    <dgm:cxn modelId="{5250482D-9F7D-4F84-ABD4-D01FAB0ECFDA}" type="presOf" srcId="{D55C8129-DE04-4576-AAA9-54679726D4E2}" destId="{14FAD093-E733-4DEB-A485-5882BC989444}" srcOrd="0" destOrd="0" presId="urn:microsoft.com/office/officeart/2005/8/layout/radial5"/>
    <dgm:cxn modelId="{8B653602-7C21-4221-85B9-967E2F997927}" type="presOf" srcId="{C14689F6-FA33-4B93-AA6E-B3D0434CF116}" destId="{3C975EAE-3586-44BD-B710-7BEC45A1AEDE}" srcOrd="1" destOrd="0" presId="urn:microsoft.com/office/officeart/2005/8/layout/radial5"/>
    <dgm:cxn modelId="{37EE1AE3-E478-4F5F-AED6-421E06F72E64}" type="presOf" srcId="{8DDD2B94-7153-4481-85FC-49CAB0CF5293}" destId="{9A10DD3B-2752-44F2-9B14-1FE67187619D}" srcOrd="0" destOrd="0" presId="urn:microsoft.com/office/officeart/2005/8/layout/radial5"/>
    <dgm:cxn modelId="{96A5A8A2-2FF6-41C7-AAFD-BFE03372DCE2}" srcId="{EB9320B0-EDF9-406A-9973-16DD43CF20D0}" destId="{D55C8129-DE04-4576-AAA9-54679726D4E2}" srcOrd="2" destOrd="0" parTransId="{57EBFE9E-F370-44DC-A4FD-90D3F10D63EE}" sibTransId="{83710CF6-31B3-40C9-9DC2-368A66AE4F3A}"/>
    <dgm:cxn modelId="{96A290CC-7696-478C-8A02-D32624D83428}" type="presParOf" srcId="{820B3932-6B21-487B-BDA9-BBD0F13E4C96}" destId="{F9D1AEDF-E8CC-4E96-BAAA-7F272B290D17}" srcOrd="0" destOrd="0" presId="urn:microsoft.com/office/officeart/2005/8/layout/radial5"/>
    <dgm:cxn modelId="{16163FDE-215A-4B36-AD30-3705B32CF624}" type="presParOf" srcId="{820B3932-6B21-487B-BDA9-BBD0F13E4C96}" destId="{9A10DD3B-2752-44F2-9B14-1FE67187619D}" srcOrd="1" destOrd="0" presId="urn:microsoft.com/office/officeart/2005/8/layout/radial5"/>
    <dgm:cxn modelId="{BB4C3875-03E6-4816-8BF9-FDEA6A958CD9}" type="presParOf" srcId="{9A10DD3B-2752-44F2-9B14-1FE67187619D}" destId="{3D974785-5D4F-4FCB-90F1-13CDC5E31D51}" srcOrd="0" destOrd="0" presId="urn:microsoft.com/office/officeart/2005/8/layout/radial5"/>
    <dgm:cxn modelId="{092B5003-4B05-460C-849C-98073647399B}" type="presParOf" srcId="{820B3932-6B21-487B-BDA9-BBD0F13E4C96}" destId="{A4FF2046-006C-4F31-B711-EC95D190B2D7}" srcOrd="2" destOrd="0" presId="urn:microsoft.com/office/officeart/2005/8/layout/radial5"/>
    <dgm:cxn modelId="{621170CA-B148-43A9-9D40-6AA4D4D71770}" type="presParOf" srcId="{820B3932-6B21-487B-BDA9-BBD0F13E4C96}" destId="{B6779214-3728-4F12-8DC0-48245D9D3D51}" srcOrd="3" destOrd="0" presId="urn:microsoft.com/office/officeart/2005/8/layout/radial5"/>
    <dgm:cxn modelId="{C4DC1852-3742-4577-B593-091A29A8566F}" type="presParOf" srcId="{B6779214-3728-4F12-8DC0-48245D9D3D51}" destId="{63408CE6-5158-4A2F-8300-77E7B4E11EAB}" srcOrd="0" destOrd="0" presId="urn:microsoft.com/office/officeart/2005/8/layout/radial5"/>
    <dgm:cxn modelId="{59AE611D-B001-492C-B3C5-43865F7F2A27}" type="presParOf" srcId="{820B3932-6B21-487B-BDA9-BBD0F13E4C96}" destId="{A12E7FAE-477B-4E30-868E-92E6FE529102}" srcOrd="4" destOrd="0" presId="urn:microsoft.com/office/officeart/2005/8/layout/radial5"/>
    <dgm:cxn modelId="{4BC0F1B4-845A-445B-A09E-D66C21BC5DA6}" type="presParOf" srcId="{820B3932-6B21-487B-BDA9-BBD0F13E4C96}" destId="{91792F1E-791A-452F-99B4-46BDA6530F2D}" srcOrd="5" destOrd="0" presId="urn:microsoft.com/office/officeart/2005/8/layout/radial5"/>
    <dgm:cxn modelId="{E8A7DBB2-A247-46AC-95BA-0680B7291981}" type="presParOf" srcId="{91792F1E-791A-452F-99B4-46BDA6530F2D}" destId="{A541F5DC-63EC-448F-A482-78678379AD3A}" srcOrd="0" destOrd="0" presId="urn:microsoft.com/office/officeart/2005/8/layout/radial5"/>
    <dgm:cxn modelId="{CAD3387F-0824-41F3-ADE6-A172E3131BA0}" type="presParOf" srcId="{820B3932-6B21-487B-BDA9-BBD0F13E4C96}" destId="{14FAD093-E733-4DEB-A485-5882BC989444}" srcOrd="6" destOrd="0" presId="urn:microsoft.com/office/officeart/2005/8/layout/radial5"/>
    <dgm:cxn modelId="{28AD8B92-5F70-4D07-93E6-5B24FEFA0DDF}" type="presParOf" srcId="{820B3932-6B21-487B-BDA9-BBD0F13E4C96}" destId="{15CC98AC-D62D-4EBE-A8A1-4EC134806B71}" srcOrd="7" destOrd="0" presId="urn:microsoft.com/office/officeart/2005/8/layout/radial5"/>
    <dgm:cxn modelId="{CD8B1F16-FFD8-4ACA-8A5C-120E560CB292}" type="presParOf" srcId="{15CC98AC-D62D-4EBE-A8A1-4EC134806B71}" destId="{3C975EAE-3586-44BD-B710-7BEC45A1AEDE}" srcOrd="0" destOrd="0" presId="urn:microsoft.com/office/officeart/2005/8/layout/radial5"/>
    <dgm:cxn modelId="{9A01764F-6A53-4F7A-B346-61F88DD60A7D}" type="presParOf" srcId="{820B3932-6B21-487B-BDA9-BBD0F13E4C96}" destId="{472EEF6C-5936-4250-8D79-24A564D15060}" srcOrd="8" destOrd="0" presId="urn:microsoft.com/office/officeart/2005/8/layout/radial5"/>
    <dgm:cxn modelId="{9381FF2B-403C-4CEA-BC62-6E32F004EF08}" type="presParOf" srcId="{820B3932-6B21-487B-BDA9-BBD0F13E4C96}" destId="{AC40E804-C688-480A-94C4-39279CEA32AC}" srcOrd="9" destOrd="0" presId="urn:microsoft.com/office/officeart/2005/8/layout/radial5"/>
    <dgm:cxn modelId="{58B30721-ECE6-454C-9D57-15597AEA1335}" type="presParOf" srcId="{AC40E804-C688-480A-94C4-39279CEA32AC}" destId="{384F6FA4-BCFB-46A7-9C35-67CFCB03A365}" srcOrd="0" destOrd="0" presId="urn:microsoft.com/office/officeart/2005/8/layout/radial5"/>
    <dgm:cxn modelId="{C8C743C3-A246-4B30-931C-EB206DED41A6}" type="presParOf" srcId="{820B3932-6B21-487B-BDA9-BBD0F13E4C96}" destId="{F4702409-B4FC-4B16-AB07-9D4C7DC9F025}"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79F893E-FAF3-42A2-89CD-5DCEAB77C74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8B8C2F-C778-405D-82A0-987A67346C07}" type="slidenum">
              <a:rPr lang="en-US"/>
              <a:pPr/>
              <a:t>1</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7"/>
          <p:cNvSpPr>
            <a:spLocks noGrp="1" noChangeArrowheads="1"/>
          </p:cNvSpPr>
          <p:nvPr>
            <p:ph type="sldNum" sz="quarter" idx="5"/>
          </p:nvPr>
        </p:nvSpPr>
        <p:spPr>
          <a:noFill/>
        </p:spPr>
        <p:txBody>
          <a:bodyPr/>
          <a:lstStyle/>
          <a:p>
            <a:fld id="{ADEAB418-D97B-4256-9DAF-5C69778FFABD}" type="slidenum">
              <a:rPr lang="en-US" smtClean="0"/>
              <a:pPr/>
              <a:t>18</a:t>
            </a:fld>
            <a:endParaRPr lang="en-US" smtClean="0"/>
          </a:p>
        </p:txBody>
      </p:sp>
      <p:sp>
        <p:nvSpPr>
          <p:cNvPr id="515075" name="Rectangle 2"/>
          <p:cNvSpPr>
            <a:spLocks noGrp="1" noRot="1" noChangeAspect="1" noChangeArrowheads="1" noTextEdit="1"/>
          </p:cNvSpPr>
          <p:nvPr>
            <p:ph type="sldImg"/>
          </p:nvPr>
        </p:nvSpPr>
        <p:spPr>
          <a:xfrm>
            <a:off x="1144588" y="687388"/>
            <a:ext cx="4570412" cy="3427412"/>
          </a:xfrm>
          <a:ln/>
        </p:spPr>
      </p:sp>
      <p:sp>
        <p:nvSpPr>
          <p:cNvPr id="515076" name="Rectangle 3"/>
          <p:cNvSpPr>
            <a:spLocks noGrp="1" noChangeArrowheads="1"/>
          </p:cNvSpPr>
          <p:nvPr>
            <p:ph type="body" idx="1"/>
          </p:nvPr>
        </p:nvSpPr>
        <p:spPr>
          <a:noFill/>
          <a:ln/>
        </p:spPr>
        <p:txBody>
          <a:bodyPr/>
          <a:lstStyle/>
          <a:p>
            <a:pPr eaLnBrk="1" hangingPunct="1"/>
            <a:r>
              <a:rPr lang="en-GB" smtClean="0"/>
              <a:t>What kind of perspective on life are we communicating?</a:t>
            </a:r>
          </a:p>
          <a:p>
            <a:pPr eaLnBrk="1" hangingPunct="1"/>
            <a:r>
              <a:rPr lang="en-GB" smtClean="0"/>
              <a:t>The idea that education should make good citizens and prepare people for a good job is widespread. Why are so many people all over the world interested in learning English? Because they think that it is a ticket to greater economic opportunity for themselves and their families.</a:t>
            </a:r>
            <a:br>
              <a:rPr lang="en-GB" smtClean="0"/>
            </a:br>
            <a:endParaRPr lang="en-CA"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7"/>
          <p:cNvSpPr>
            <a:spLocks noGrp="1" noChangeArrowheads="1"/>
          </p:cNvSpPr>
          <p:nvPr>
            <p:ph type="sldNum" sz="quarter" idx="5"/>
          </p:nvPr>
        </p:nvSpPr>
        <p:spPr>
          <a:noFill/>
        </p:spPr>
        <p:txBody>
          <a:bodyPr/>
          <a:lstStyle/>
          <a:p>
            <a:fld id="{D0D6F002-6BC9-4BD1-88AB-C50828BB9A39}" type="slidenum">
              <a:rPr lang="en-US" smtClean="0"/>
              <a:pPr/>
              <a:t>123</a:t>
            </a:fld>
            <a:endParaRPr lang="en-US" smtClean="0"/>
          </a:p>
        </p:txBody>
      </p:sp>
      <p:sp>
        <p:nvSpPr>
          <p:cNvPr id="430083" name="Rectangle 2"/>
          <p:cNvSpPr>
            <a:spLocks noGrp="1" noRot="1" noChangeAspect="1" noChangeArrowheads="1" noTextEdit="1"/>
          </p:cNvSpPr>
          <p:nvPr>
            <p:ph type="sldImg"/>
          </p:nvPr>
        </p:nvSpPr>
        <p:spPr>
          <a:ln/>
        </p:spPr>
      </p:sp>
      <p:sp>
        <p:nvSpPr>
          <p:cNvPr id="430084" name="Rectangle 3"/>
          <p:cNvSpPr>
            <a:spLocks noGrp="1" noChangeArrowheads="1"/>
          </p:cNvSpPr>
          <p:nvPr>
            <p:ph type="body" idx="1"/>
          </p:nvPr>
        </p:nvSpPr>
        <p:spPr>
          <a:xfrm>
            <a:off x="685637" y="4343144"/>
            <a:ext cx="5486727" cy="4115019"/>
          </a:xfrm>
          <a:noFill/>
          <a:ln/>
        </p:spPr>
        <p:txBody>
          <a:bodyPr/>
          <a:lstStyle/>
          <a:p>
            <a:pPr>
              <a:lnSpc>
                <a:spcPct val="80000"/>
              </a:lnSpc>
            </a:pPr>
            <a:r>
              <a:rPr lang="de-DE" sz="800" b="1" smtClean="0"/>
              <a:t>Wolfgang Reuter</a:t>
            </a:r>
            <a:endParaRPr lang="en-US" sz="800" b="1" smtClean="0"/>
          </a:p>
          <a:p>
            <a:pPr>
              <a:lnSpc>
                <a:spcPct val="80000"/>
              </a:lnSpc>
            </a:pPr>
            <a:r>
              <a:rPr lang="de-DE" sz="800" b="1" smtClean="0"/>
              <a:t>Vom öffentlichen zum christlichen Lehrplan</a:t>
            </a:r>
            <a:endParaRPr lang="en-US" sz="800" b="1" smtClean="0"/>
          </a:p>
          <a:p>
            <a:pPr>
              <a:lnSpc>
                <a:spcPct val="80000"/>
              </a:lnSpc>
            </a:pPr>
            <a:r>
              <a:rPr lang="de-DE" sz="800" smtClean="0"/>
              <a:t>Wir gehen in unseren freien christlichen Bekenntnisschulen in Deutschland in aller Regel vom öffentlichen Lehrplan aus. Deshalb sind unsere Schulen Ersatzschulen. Trotz verschiedener Vorbehalte erkennen wir an, dass der staatliche Lehrplan viele nützliche Elemente enthält in Bezug auf Wissen, Fertigkeiten und Methoden. Darum haben wir beispielsweise bestimmte vom Schulministerium für öffentliche Schulen zugelassene Lehrwerke für unseren Unterricht ausgewählt, von denen wir eine Grundlage für guten Unterricht erwarten und mit denen wir in der Regel positive Erfahrungen machen oder gemacht haben.</a:t>
            </a:r>
          </a:p>
          <a:p>
            <a:pPr>
              <a:lnSpc>
                <a:spcPct val="80000"/>
              </a:lnSpc>
            </a:pPr>
            <a:r>
              <a:rPr lang="de-DE" sz="800" smtClean="0"/>
              <a:t>Viele ganz „normale“, d.h. säkulare Themen, Methoden und Lernziele fördern durchaus Aspekte des christlichen Lebens. Wer zum Beispiel eine ganz normale </a:t>
            </a:r>
            <a:r>
              <a:rPr lang="de-DE" sz="800" i="1" smtClean="0"/>
              <a:t>Lesekompetenz </a:t>
            </a:r>
            <a:r>
              <a:rPr lang="de-DE" sz="800" smtClean="0"/>
              <a:t>erwirbt, hat leichteren Zugang zu biblischen Texten und zu Auslegungen; er versteht sowohl die mitgeteilten Fakten als auch zugrunde liegende Haltungen und Aussageabsichten besser. – Wer eine ganz normale </a:t>
            </a:r>
            <a:r>
              <a:rPr lang="de-DE" sz="800" i="1" smtClean="0"/>
              <a:t>Sprechkompetenz</a:t>
            </a:r>
            <a:r>
              <a:rPr lang="de-DE" sz="800" smtClean="0"/>
              <a:t> erworben hat, wer </a:t>
            </a:r>
            <a:r>
              <a:rPr lang="de-DE" sz="800" i="1" smtClean="0"/>
              <a:t>Präsentationstechniken</a:t>
            </a:r>
            <a:r>
              <a:rPr lang="de-DE" sz="800" smtClean="0"/>
              <a:t> beherrscht, kann auch in der Gemeinde vermitteln, leiten, kommunizieren usw. – Wer Grundlagen </a:t>
            </a:r>
            <a:r>
              <a:rPr lang="de-DE" sz="800" i="1" smtClean="0"/>
              <a:t>geschichtlichen Denkens</a:t>
            </a:r>
            <a:r>
              <a:rPr lang="de-DE" sz="800" smtClean="0"/>
              <a:t> erworben hat, dem erschließt sich auch die historische Dimension biblischer Berichte eher. – Wer </a:t>
            </a:r>
            <a:r>
              <a:rPr lang="de-DE" sz="800" i="1" smtClean="0"/>
              <a:t>biologische Zusammenhänge</a:t>
            </a:r>
            <a:r>
              <a:rPr lang="de-DE" sz="800" smtClean="0"/>
              <a:t> versteht, z.B. die Funktion des menschlichen Auges, lernt, die Größe des Schöpfers zu bestaunen, selbst wenn das im Unterricht überhaupt nicht ausdrücklich erwähnt wird.</a:t>
            </a:r>
          </a:p>
          <a:p>
            <a:pPr>
              <a:lnSpc>
                <a:spcPct val="80000"/>
              </a:lnSpc>
            </a:pPr>
            <a:r>
              <a:rPr lang="de-DE" sz="800" smtClean="0"/>
              <a:t>Doch das genügt uns nicht. Unsere Verantwortung vor Gott führt uns zu speziellen, an der Bibel orientierten Zielsetzungen, die unseren Lehrplan im Vergleich zum staatlichen Curriculum verändern und die letztlich auch zu einer Unterschiedlichkeit des Lebens und – wenn es gelingt – des pädagogischen Klimas an unseren Schulen führen.</a:t>
            </a:r>
          </a:p>
          <a:p>
            <a:pPr>
              <a:lnSpc>
                <a:spcPct val="80000"/>
              </a:lnSpc>
            </a:pPr>
            <a:r>
              <a:rPr lang="de-DE" sz="800" smtClean="0"/>
              <a:t>Folgende Bedingungen und Voraussetzungen bestimmen unser Tun an christlichen Schulen:</a:t>
            </a:r>
          </a:p>
          <a:p>
            <a:pPr>
              <a:lnSpc>
                <a:spcPct val="80000"/>
              </a:lnSpc>
            </a:pPr>
            <a:r>
              <a:rPr lang="de-DE" sz="800" smtClean="0"/>
              <a:t>1   Wir wollen fachlich und didaktisch qualifizierten Unterricht machen, der den Schülern ein umfassendes, geordnetes und verwendbares Wissen vermittelt und sie zu selbständigem Planen, Beurteilen und Handeln anregt.</a:t>
            </a:r>
          </a:p>
          <a:p>
            <a:pPr>
              <a:lnSpc>
                <a:spcPct val="80000"/>
              </a:lnSpc>
            </a:pPr>
            <a:r>
              <a:rPr lang="de-DE" sz="800" smtClean="0"/>
              <a:t>Siehe dazu nahezu alle christlichen Schulkonzepte, z.B. das </a:t>
            </a:r>
            <a:r>
              <a:rPr lang="de-DE" sz="800" b="1" smtClean="0"/>
              <a:t>Konzept der August-Hermann-Francke Schule in Gießen</a:t>
            </a:r>
            <a:r>
              <a:rPr lang="de-DE" sz="800" smtClean="0"/>
              <a:t>, S. 5 (Gymnasium) und S. 8 (oben).</a:t>
            </a:r>
          </a:p>
          <a:p>
            <a:pPr>
              <a:lnSpc>
                <a:spcPct val="80000"/>
              </a:lnSpc>
            </a:pPr>
            <a:r>
              <a:rPr lang="de-DE" sz="800" smtClean="0"/>
              <a:t>2   Gott hat etwas mit diesem Unterricht zu tun, weil Gott eine Sicht für menschliches Planen, Beurteilen und Handeln hat.</a:t>
            </a:r>
          </a:p>
          <a:p>
            <a:pPr>
              <a:lnSpc>
                <a:spcPct val="80000"/>
              </a:lnSpc>
            </a:pPr>
            <a:r>
              <a:rPr lang="de-DE" sz="800" smtClean="0"/>
              <a:t>Siehe verschiedene Ausarbeitungen von Berthold Meier, Geschäftsführer der Arbeitsgemeinschaft evangelischer Bekenntnisschulen (AEBS).</a:t>
            </a:r>
          </a:p>
          <a:p>
            <a:pPr>
              <a:lnSpc>
                <a:spcPct val="80000"/>
              </a:lnSpc>
            </a:pPr>
            <a:r>
              <a:rPr lang="de-DE" sz="800" smtClean="0"/>
              <a:t>3   Weil wir uns der Notwendigkeit und der Möglichkeiten biblischer Integration in unseren Fächern bewusst sind, reflektieren wir unsere Fächer und Fachbereiche unter diesem Aspekt („Sachanalyse“) – zunächst einmal unabhängig davon, ob ein spezielles „integrierendes“ Curriculum existiert. Das bedeutet noch nicht, dass wir jede Anknüpfungsmöglichkeit auch nutzen.</a:t>
            </a:r>
          </a:p>
          <a:p>
            <a:pPr>
              <a:lnSpc>
                <a:spcPct val="80000"/>
              </a:lnSpc>
            </a:pPr>
            <a:r>
              <a:rPr lang="de-DE" sz="800" smtClean="0"/>
              <a:t>Biblische Integration ist oft nicht in Bezug auf einzelne Unterrichtsinhalte sinnvoll – sie wäre dann willkürlich punktuell –, sondern ist über die Vermittlung eines allgemeinen Grundverständnisses zu erzielen. Beispiele:</a:t>
            </a:r>
          </a:p>
          <a:p>
            <a:pPr>
              <a:lnSpc>
                <a:spcPct val="80000"/>
              </a:lnSpc>
            </a:pPr>
            <a:r>
              <a:rPr lang="de-DE" sz="800" smtClean="0"/>
              <a:t>Geschichte: „Gott greift in die Geschichte ein.“ / „Gott macht Geschichte.“ (Amos 3, 6)</a:t>
            </a:r>
          </a:p>
          <a:p>
            <a:pPr>
              <a:lnSpc>
                <a:spcPct val="80000"/>
              </a:lnSpc>
            </a:pPr>
            <a:r>
              <a:rPr lang="de-DE" sz="800" smtClean="0"/>
              <a:t>Biologie: „Die Schöpfung ist ein Kunstwerk des Schöpfers.“ / „Sie spiegelt seine Kreativität wider.“</a:t>
            </a:r>
          </a:p>
          <a:p>
            <a:pPr>
              <a:lnSpc>
                <a:spcPct val="80000"/>
              </a:lnSpc>
            </a:pPr>
            <a:r>
              <a:rPr lang="de-DE" sz="800" smtClean="0"/>
              <a:t>Sprache: „Gelungene Kommunikation ist eine unabdingbare Voraussetzung für gelungene Beziehungen / für ein funktionierendes Gemeindeleben.“</a:t>
            </a:r>
          </a:p>
          <a:p>
            <a:pPr>
              <a:lnSpc>
                <a:spcPct val="80000"/>
              </a:lnSpc>
            </a:pPr>
            <a:r>
              <a:rPr lang="de-DE" sz="800" smtClean="0"/>
              <a:t>4   Wir halten uns grundsätzlich bereit, den Bezug zu Gott, Glauben und Bibel ausdrücklich herzustellen. Wir nutzen auch spontan unerwartete Anlässe im Unterricht.</a:t>
            </a:r>
          </a:p>
          <a:p>
            <a:pPr>
              <a:lnSpc>
                <a:spcPct val="80000"/>
              </a:lnSpc>
            </a:pPr>
            <a:r>
              <a:rPr lang="de-DE" sz="800" smtClean="0"/>
              <a:t>Beispiel: Behandlung von Gospels und Spirituals im Englischunterricht, Schüleraussage: „Das können keine Christen sein – die schreien ja so!“ Unterrichtsthema daraufhin: Was ist ein Christ?</a:t>
            </a:r>
          </a:p>
          <a:p>
            <a:pPr>
              <a:lnSpc>
                <a:spcPct val="80000"/>
              </a:lnSpc>
            </a:pPr>
            <a:r>
              <a:rPr lang="de-DE" sz="800" smtClean="0"/>
              <a:t>5   Aber wir gehen behutsam mit diesem Gut um. Wir behalten die Voraussetzungen und Befindlichkeiten unserer Schüler im Blick. Wir entwerten Gottes Perspektive nicht durch zu große </a:t>
            </a:r>
            <a:r>
              <a:rPr lang="de-DE" sz="800" i="1" smtClean="0"/>
              <a:t>Breite</a:t>
            </a:r>
            <a:r>
              <a:rPr lang="de-DE" sz="800" smtClean="0"/>
              <a:t>, durch </a:t>
            </a:r>
            <a:r>
              <a:rPr lang="de-DE" sz="800" i="1" smtClean="0"/>
              <a:t>Banalitäten</a:t>
            </a:r>
            <a:r>
              <a:rPr lang="de-DE" sz="800" smtClean="0"/>
              <a:t> oder </a:t>
            </a:r>
            <a:r>
              <a:rPr lang="de-DE" sz="800" i="1" smtClean="0"/>
              <a:t>Polemik</a:t>
            </a:r>
            <a:r>
              <a:rPr lang="de-DE" sz="800" smtClean="0"/>
              <a:t>.</a:t>
            </a:r>
          </a:p>
          <a:p>
            <a:pPr>
              <a:lnSpc>
                <a:spcPct val="80000"/>
              </a:lnSpc>
            </a:pPr>
            <a:r>
              <a:rPr lang="de-DE" sz="800" smtClean="0"/>
              <a:t>Die folgenden Operationen bestimmen unseren Weg vom öffentlichen zum christlichen Lehrplan. Nicht alle dieser Operationen sind gleich häufig oder gleich umfassend. Einige stellen auch Sonderfälle anderer dar (z.B. der Vergleich als Sonderfall der Beurteilung).</a:t>
            </a:r>
            <a:endParaRPr lang="de-DE" sz="800" b="1" smtClean="0"/>
          </a:p>
          <a:p>
            <a:pPr>
              <a:lnSpc>
                <a:spcPct val="80000"/>
              </a:lnSpc>
            </a:pPr>
            <a:r>
              <a:rPr lang="de-DE" sz="800" b="1" smtClean="0"/>
              <a:t>1.  Hinzufügen</a:t>
            </a:r>
            <a:endParaRPr lang="de-DE" sz="800" smtClean="0"/>
          </a:p>
          <a:p>
            <a:pPr>
              <a:lnSpc>
                <a:spcPct val="80000"/>
              </a:lnSpc>
            </a:pPr>
            <a:r>
              <a:rPr lang="de-DE" sz="800" smtClean="0"/>
              <a:t>Ein Thema, ein Text oder eine Aufgabe wird hinzugefügt. Das vorgegebene Pensum wird um diesen Aspekt ergänzt.</a:t>
            </a:r>
            <a:endParaRPr lang="de-DE" sz="800" b="1" smtClean="0"/>
          </a:p>
          <a:p>
            <a:pPr>
              <a:lnSpc>
                <a:spcPct val="80000"/>
              </a:lnSpc>
            </a:pPr>
            <a:r>
              <a:rPr lang="de-DE" sz="800" b="1" smtClean="0"/>
              <a:t>Beispiele:</a:t>
            </a:r>
            <a:r>
              <a:rPr lang="de-DE" sz="800" smtClean="0"/>
              <a:t> Behandlung der Frage mit </a:t>
            </a:r>
            <a:r>
              <a:rPr lang="de-DE" sz="800" i="1" smtClean="0"/>
              <a:t>do</a:t>
            </a:r>
            <a:r>
              <a:rPr lang="de-DE" sz="800" smtClean="0"/>
              <a:t> (Englisch): Lied „How did Moses cross the Red Sea“; Buchlektüre „The Twelfth Day of July”: Handouts zur Geschichte des Konflikts in Irland und zu Positionen der katholischen Kirche; Mathematik: Rechenaufgaben zur Bibel; Erdkunde: Mission in einem Land; Biologie: Staunen über die Schönheit der Schöpfung, z.B. bei Schmetterlingen.</a:t>
            </a:r>
            <a:endParaRPr lang="de-DE" sz="800" b="1" smtClean="0"/>
          </a:p>
          <a:p>
            <a:pPr>
              <a:lnSpc>
                <a:spcPct val="80000"/>
              </a:lnSpc>
            </a:pPr>
            <a:r>
              <a:rPr lang="de-DE" sz="800" b="1" smtClean="0"/>
              <a:t>Gründe:</a:t>
            </a:r>
            <a:r>
              <a:rPr lang="de-DE" sz="800" smtClean="0"/>
              <a:t> Ein wichtiges Thema um christliche Aspekte ergänzen, z.B. um notwendige Informationen; oder einfach die Chance nutzen, um biblische Inhalte präsenter werden zu lassen.</a:t>
            </a:r>
            <a:endParaRPr lang="de-DE" sz="800" b="1" smtClean="0"/>
          </a:p>
          <a:p>
            <a:pPr>
              <a:lnSpc>
                <a:spcPct val="80000"/>
              </a:lnSpc>
            </a:pPr>
            <a:r>
              <a:rPr lang="de-DE" sz="800" b="1" smtClean="0"/>
              <a:t>2.  Weglassen</a:t>
            </a:r>
            <a:endParaRPr lang="de-DE" sz="800" smtClean="0"/>
          </a:p>
          <a:p>
            <a:pPr>
              <a:lnSpc>
                <a:spcPct val="80000"/>
              </a:lnSpc>
            </a:pPr>
            <a:r>
              <a:rPr lang="de-DE" sz="800" smtClean="0"/>
              <a:t>Ein Thema / Text / Aufgabe des Lehrplans / Lehrwerks wird aus biblisch orientierten Gründen weggelassen und nicht durch ein anderes ersetzt.</a:t>
            </a:r>
            <a:endParaRPr lang="de-DE" sz="800" b="1" smtClean="0"/>
          </a:p>
          <a:p>
            <a:pPr>
              <a:lnSpc>
                <a:spcPct val="80000"/>
              </a:lnSpc>
            </a:pPr>
            <a:r>
              <a:rPr lang="de-DE" sz="800" b="1" smtClean="0"/>
              <a:t>Beispiele:</a:t>
            </a:r>
            <a:r>
              <a:rPr lang="de-DE" sz="800" smtClean="0"/>
              <a:t> Ein Lehrbuchtext über Halloween, ein Horoskop, </a:t>
            </a:r>
            <a:r>
              <a:rPr lang="de-DE" sz="800" i="1" smtClean="0"/>
              <a:t>Der Zauberlehrling</a:t>
            </a:r>
            <a:r>
              <a:rPr lang="de-DE" sz="800" smtClean="0"/>
              <a:t>, bestimmte Geschichten von Michael Ende</a:t>
            </a:r>
            <a:endParaRPr lang="de-DE" sz="800" b="1" smtClean="0"/>
          </a:p>
          <a:p>
            <a:pPr>
              <a:lnSpc>
                <a:spcPct val="80000"/>
              </a:lnSpc>
            </a:pPr>
            <a:r>
              <a:rPr lang="de-DE" sz="800" b="1" smtClean="0"/>
              <a:t>Gründe:</a:t>
            </a:r>
            <a:r>
              <a:rPr lang="de-DE" sz="800" smtClean="0"/>
              <a:t> Textaussage oder Details widersprechen der Bibel, sind z.B. blasphemisch, okkult, obszön; würden verwirren / auf Unverständnis stoßen; widersprechen Erwartungen von Gruppen an der Schule.</a:t>
            </a:r>
            <a:endParaRPr lang="de-DE" sz="800" b="1" smtClean="0"/>
          </a:p>
          <a:p>
            <a:pPr>
              <a:lnSpc>
                <a:spcPct val="80000"/>
              </a:lnSpc>
            </a:pPr>
            <a:r>
              <a:rPr lang="de-DE" sz="800" b="1" smtClean="0"/>
              <a:t>3.  Austauschen</a:t>
            </a:r>
            <a:endParaRPr lang="de-DE" sz="800" smtClean="0"/>
          </a:p>
          <a:p>
            <a:pPr>
              <a:lnSpc>
                <a:spcPct val="80000"/>
              </a:lnSpc>
            </a:pPr>
            <a:r>
              <a:rPr lang="de-DE" sz="800" smtClean="0"/>
              <a:t>Ein Text, der der Bibelorientierung des Unterrichts mehr entspricht, tritt an die Stelle eines anderen, der nicht gewünscht wird.</a:t>
            </a:r>
            <a:endParaRPr lang="de-DE" sz="800" b="1" smtClean="0"/>
          </a:p>
          <a:p>
            <a:pPr>
              <a:lnSpc>
                <a:spcPct val="80000"/>
              </a:lnSpc>
            </a:pPr>
            <a:r>
              <a:rPr lang="de-DE" sz="800" b="1" smtClean="0"/>
              <a:t>Beispiele:</a:t>
            </a:r>
            <a:r>
              <a:rPr lang="de-DE" sz="800" smtClean="0"/>
              <a:t> Behandlung der </a:t>
            </a:r>
            <a:r>
              <a:rPr lang="de-DE" sz="800" i="1" smtClean="0"/>
              <a:t>Amish</a:t>
            </a:r>
            <a:r>
              <a:rPr lang="de-DE" sz="800" smtClean="0"/>
              <a:t> als Minderheit in den USA statt der </a:t>
            </a:r>
            <a:r>
              <a:rPr lang="de-DE" sz="800" i="1" smtClean="0"/>
              <a:t>Native Americans</a:t>
            </a:r>
            <a:r>
              <a:rPr lang="de-DE" sz="800" smtClean="0"/>
              <a:t>; Biographie eines Christen statt Biographie eines weltlichen Stars.</a:t>
            </a:r>
            <a:endParaRPr lang="de-DE" sz="800" b="1" smtClean="0"/>
          </a:p>
          <a:p>
            <a:pPr>
              <a:lnSpc>
                <a:spcPct val="80000"/>
              </a:lnSpc>
            </a:pPr>
            <a:r>
              <a:rPr lang="de-DE" sz="800" b="1" smtClean="0"/>
              <a:t>Gründe:</a:t>
            </a:r>
            <a:r>
              <a:rPr lang="de-DE" sz="800" smtClean="0"/>
              <a:t> wie bei Hinzufügen und Weglassen</a:t>
            </a:r>
            <a:endParaRPr lang="de-DE" sz="800" b="1" smtClean="0"/>
          </a:p>
          <a:p>
            <a:pPr>
              <a:lnSpc>
                <a:spcPct val="80000"/>
              </a:lnSpc>
            </a:pPr>
            <a:r>
              <a:rPr lang="de-DE" sz="800" b="1" smtClean="0"/>
              <a:t>4.  Zuordnen</a:t>
            </a:r>
            <a:endParaRPr lang="de-DE" sz="800" smtClean="0"/>
          </a:p>
          <a:p>
            <a:pPr>
              <a:lnSpc>
                <a:spcPct val="80000"/>
              </a:lnSpc>
            </a:pPr>
            <a:r>
              <a:rPr lang="de-DE" sz="800" smtClean="0"/>
              <a:t>Einem (verbindlichen) Thema, dessen Ausgestaltung der Lehrplan relativ offen lässt, werden Unterthemen / Texte zugeordnet, die aufgrund ihres Bezugs zur Bibel ausgewählt werden.</a:t>
            </a:r>
            <a:endParaRPr lang="de-DE" sz="800" b="1" smtClean="0"/>
          </a:p>
          <a:p>
            <a:pPr>
              <a:lnSpc>
                <a:spcPct val="80000"/>
              </a:lnSpc>
            </a:pPr>
            <a:r>
              <a:rPr lang="de-DE" sz="800" b="1" smtClean="0"/>
              <a:t>Beispiele:</a:t>
            </a:r>
            <a:r>
              <a:rPr lang="de-DE" sz="800" smtClean="0"/>
              <a:t> Die verbindliche Unterrichtsreihe zu Minoritäten wird durch das Thema „The Amish“ – eine christlich motivierte Gruppe – gefüllt. Das Thema „Liebe“ wird mit Hilfe verschiedener biblischer Texte und christlicher Lieder ausgestaltet.</a:t>
            </a:r>
            <a:endParaRPr lang="de-DE" sz="800" b="1" smtClean="0"/>
          </a:p>
          <a:p>
            <a:pPr>
              <a:lnSpc>
                <a:spcPct val="80000"/>
              </a:lnSpc>
            </a:pPr>
            <a:r>
              <a:rPr lang="de-DE" sz="800" b="1" smtClean="0"/>
              <a:t>Gründe:</a:t>
            </a:r>
            <a:r>
              <a:rPr lang="de-DE" sz="800" smtClean="0"/>
              <a:t> Freiheiten / Leerstellen im Lehrplan nutzen; fachliche Lernziele lassen sich uneingeschränkt erreichen.</a:t>
            </a:r>
            <a:endParaRPr lang="de-DE" sz="800" b="1" smtClean="0"/>
          </a:p>
          <a:p>
            <a:pPr>
              <a:lnSpc>
                <a:spcPct val="80000"/>
              </a:lnSpc>
            </a:pPr>
            <a:r>
              <a:rPr lang="de-DE" sz="800" b="1" smtClean="0"/>
              <a:t>5.  Fokussieren</a:t>
            </a:r>
            <a:endParaRPr lang="de-DE" sz="800" smtClean="0"/>
          </a:p>
          <a:p>
            <a:pPr>
              <a:lnSpc>
                <a:spcPct val="80000"/>
              </a:lnSpc>
            </a:pPr>
            <a:r>
              <a:rPr lang="de-DE" sz="800" smtClean="0"/>
              <a:t>Diejenigen Aspekte eines Themas / eines Textes werden besonders bearbeitet, die biblische Bezüge aufweisen.</a:t>
            </a:r>
            <a:endParaRPr lang="de-DE" sz="800" b="1" smtClean="0"/>
          </a:p>
          <a:p>
            <a:pPr>
              <a:lnSpc>
                <a:spcPct val="80000"/>
              </a:lnSpc>
            </a:pPr>
            <a:r>
              <a:rPr lang="de-DE" sz="800" b="1" smtClean="0"/>
              <a:t>Beispiele:</a:t>
            </a:r>
            <a:r>
              <a:rPr lang="de-DE" sz="800" smtClean="0"/>
              <a:t> </a:t>
            </a:r>
            <a:r>
              <a:rPr lang="de-DE" sz="800" i="1" smtClean="0"/>
              <a:t>Brave New World</a:t>
            </a:r>
            <a:r>
              <a:rPr lang="de-DE" sz="800" smtClean="0"/>
              <a:t> – Schwerpunkt auf der Auseinandersetzung von Mustapha Mond über die Notwendigkeit Gottes; China / Menschenrechte: Schwerpunkt auf der Situation der Christen</a:t>
            </a:r>
            <a:endParaRPr lang="de-DE" sz="800" b="1" smtClean="0"/>
          </a:p>
          <a:p>
            <a:pPr>
              <a:lnSpc>
                <a:spcPct val="80000"/>
              </a:lnSpc>
            </a:pPr>
            <a:r>
              <a:rPr lang="de-DE" sz="800" b="1" smtClean="0"/>
              <a:t>Grund:</a:t>
            </a:r>
            <a:r>
              <a:rPr lang="de-DE" sz="800" smtClean="0"/>
              <a:t> offensichtlich.</a:t>
            </a:r>
            <a:endParaRPr lang="de-DE" sz="800" b="1" smtClean="0"/>
          </a:p>
          <a:p>
            <a:pPr>
              <a:lnSpc>
                <a:spcPct val="80000"/>
              </a:lnSpc>
            </a:pPr>
            <a:r>
              <a:rPr lang="de-DE" sz="800" b="1" smtClean="0"/>
              <a:t>Hinweis:</a:t>
            </a:r>
            <a:r>
              <a:rPr lang="de-DE" sz="800" smtClean="0"/>
              <a:t> Die Schwerpunktsetzung muss „fair“ sein, darf das Thema / den Text nicht verzerren und die Schüler nicht manipulieren.  </a:t>
            </a:r>
            <a:endParaRPr lang="de-DE" sz="800" b="1" smtClean="0"/>
          </a:p>
          <a:p>
            <a:pPr>
              <a:lnSpc>
                <a:spcPct val="80000"/>
              </a:lnSpc>
            </a:pPr>
            <a:r>
              <a:rPr lang="de-DE" sz="800" b="1" smtClean="0"/>
              <a:t>6.  Ignorieren</a:t>
            </a:r>
            <a:endParaRPr lang="de-DE" sz="800" smtClean="0"/>
          </a:p>
          <a:p>
            <a:pPr>
              <a:lnSpc>
                <a:spcPct val="80000"/>
              </a:lnSpc>
            </a:pPr>
            <a:r>
              <a:rPr lang="de-DE" sz="800" smtClean="0"/>
              <a:t>Dies ist eine auf den ersten Blick überraschende „Operation“: Trotz möglicher Bezüge werden diese nicht ausgeführt. Der Grund kann darin liegen, dass der Lehrer das Problem einmal vorab geklärt hat.</a:t>
            </a:r>
            <a:endParaRPr lang="de-DE" sz="800" b="1" smtClean="0"/>
          </a:p>
          <a:p>
            <a:pPr>
              <a:lnSpc>
                <a:spcPct val="80000"/>
              </a:lnSpc>
            </a:pPr>
            <a:r>
              <a:rPr lang="de-DE" sz="800" b="1" smtClean="0"/>
              <a:t>Beispiele:</a:t>
            </a:r>
            <a:r>
              <a:rPr lang="de-DE" sz="800" smtClean="0"/>
              <a:t> Tabelle über die Urgeschichte, Text zur Empfängnisverhütung</a:t>
            </a:r>
            <a:endParaRPr lang="de-DE" sz="800" b="1" smtClean="0"/>
          </a:p>
          <a:p>
            <a:pPr>
              <a:lnSpc>
                <a:spcPct val="80000"/>
              </a:lnSpc>
            </a:pPr>
            <a:r>
              <a:rPr lang="de-DE" sz="800" b="1" smtClean="0"/>
              <a:t>Gründe:</a:t>
            </a:r>
            <a:r>
              <a:rPr lang="de-DE" sz="800" smtClean="0"/>
              <a:t> Schüler nicht überfordern / überfüttern; Rücksicht auf nichtchristliche Schüler / auf den Entwicklungsstand der Schüler; Förderung der Selbständigkeit</a:t>
            </a:r>
            <a:endParaRPr lang="de-DE" sz="800" b="1" smtClean="0"/>
          </a:p>
          <a:p>
            <a:pPr>
              <a:lnSpc>
                <a:spcPct val="80000"/>
              </a:lnSpc>
            </a:pPr>
            <a:r>
              <a:rPr lang="de-DE" sz="800" b="1" smtClean="0"/>
              <a:t>7.  Modifizieren</a:t>
            </a:r>
            <a:endParaRPr lang="de-DE" sz="800" smtClean="0"/>
          </a:p>
          <a:p>
            <a:pPr>
              <a:lnSpc>
                <a:spcPct val="80000"/>
              </a:lnSpc>
            </a:pPr>
            <a:r>
              <a:rPr lang="de-DE" sz="800" smtClean="0"/>
              <a:t>Ein vorgegebener Text wird im wesentlichen beibehalten, aber Daten oder einzelne Aussagen werden verändert, evtl. werden einzelne Passagen gekürzt oder Anmerkungen angefügt.</a:t>
            </a:r>
            <a:endParaRPr lang="de-DE" sz="800" b="1" smtClean="0"/>
          </a:p>
          <a:p>
            <a:pPr>
              <a:lnSpc>
                <a:spcPct val="80000"/>
              </a:lnSpc>
            </a:pPr>
            <a:r>
              <a:rPr lang="de-DE" sz="800" b="1" smtClean="0"/>
              <a:t>8.  Korrigieren</a:t>
            </a:r>
            <a:endParaRPr lang="de-DE" sz="800" smtClean="0"/>
          </a:p>
          <a:p>
            <a:pPr>
              <a:lnSpc>
                <a:spcPct val="80000"/>
              </a:lnSpc>
            </a:pPr>
            <a:r>
              <a:rPr lang="de-DE" sz="800" smtClean="0"/>
              <a:t>Sonderfall der Modifikation: Falsche Angaben werden korrigiert.</a:t>
            </a:r>
            <a:endParaRPr lang="de-DE" sz="800" b="1" smtClean="0"/>
          </a:p>
          <a:p>
            <a:pPr>
              <a:lnSpc>
                <a:spcPct val="80000"/>
              </a:lnSpc>
            </a:pPr>
            <a:r>
              <a:rPr lang="de-DE" sz="800" b="1" smtClean="0"/>
              <a:t>Beispiele:</a:t>
            </a:r>
            <a:r>
              <a:rPr lang="de-DE" sz="800" smtClean="0"/>
              <a:t> Tabelle zur Frühgeschichte, Behauptungen über Kreationisten</a:t>
            </a:r>
            <a:endParaRPr lang="de-DE" sz="800" b="1" smtClean="0"/>
          </a:p>
          <a:p>
            <a:pPr>
              <a:lnSpc>
                <a:spcPct val="80000"/>
              </a:lnSpc>
            </a:pPr>
            <a:r>
              <a:rPr lang="de-DE" sz="800" b="1" smtClean="0"/>
              <a:t>Grund / Ziel:</a:t>
            </a:r>
            <a:r>
              <a:rPr lang="de-DE" sz="800" smtClean="0"/>
              <a:t> Vermittlung korrekter Daten</a:t>
            </a:r>
            <a:endParaRPr lang="de-DE" sz="800" b="1" smtClean="0"/>
          </a:p>
          <a:p>
            <a:pPr>
              <a:lnSpc>
                <a:spcPct val="80000"/>
              </a:lnSpc>
            </a:pPr>
            <a:r>
              <a:rPr lang="de-DE" sz="800" b="1" smtClean="0"/>
              <a:t>9.  Beurteilen</a:t>
            </a:r>
            <a:endParaRPr lang="de-DE" sz="800" smtClean="0"/>
          </a:p>
          <a:p>
            <a:pPr>
              <a:lnSpc>
                <a:spcPct val="80000"/>
              </a:lnSpc>
            </a:pPr>
            <a:r>
              <a:rPr lang="de-DE" sz="800" smtClean="0"/>
              <a:t>Ein unveränderter Text wird im Unterricht beurteilt; das geschieht nicht </a:t>
            </a:r>
            <a:r>
              <a:rPr lang="de-DE" sz="800" i="1" smtClean="0"/>
              <a:t>ex cathedra</a:t>
            </a:r>
            <a:r>
              <a:rPr lang="de-DE" sz="800" smtClean="0"/>
              <a:t> vom Lehrer, sondern mit den Schülern. Beurteilt werden können angebliche Fakten, Verhalten, Schwerpunktsetzungen, sprachliche Manipulationen usw.</a:t>
            </a:r>
            <a:endParaRPr lang="de-DE" sz="800" b="1" smtClean="0"/>
          </a:p>
          <a:p>
            <a:pPr>
              <a:lnSpc>
                <a:spcPct val="80000"/>
              </a:lnSpc>
            </a:pPr>
            <a:r>
              <a:rPr lang="de-DE" sz="800" b="1" smtClean="0"/>
              <a:t>Beispiele:</a:t>
            </a:r>
            <a:r>
              <a:rPr lang="de-DE" sz="800" smtClean="0"/>
              <a:t> Geschichtliche Quellen, literarische Texte, naturwissenschaftliche Behauptungen.</a:t>
            </a:r>
            <a:endParaRPr lang="de-DE" sz="800" b="1" smtClean="0"/>
          </a:p>
          <a:p>
            <a:pPr>
              <a:lnSpc>
                <a:spcPct val="80000"/>
              </a:lnSpc>
            </a:pPr>
            <a:r>
              <a:rPr lang="de-DE" sz="800" b="1" smtClean="0"/>
              <a:t>Ziele:</a:t>
            </a:r>
            <a:r>
              <a:rPr lang="de-DE" sz="800" smtClean="0"/>
              <a:t> Erziehung der Schüler zur Selbständigkeit, Training, Hinterfragen</a:t>
            </a:r>
            <a:endParaRPr lang="de-DE" sz="800" b="1" smtClean="0"/>
          </a:p>
          <a:p>
            <a:pPr>
              <a:lnSpc>
                <a:spcPct val="80000"/>
              </a:lnSpc>
            </a:pPr>
            <a:r>
              <a:rPr lang="de-DE" sz="800" b="1" smtClean="0"/>
              <a:t>10.  Vergleichen</a:t>
            </a:r>
            <a:endParaRPr lang="de-DE" sz="800" smtClean="0"/>
          </a:p>
          <a:p>
            <a:pPr>
              <a:lnSpc>
                <a:spcPct val="80000"/>
              </a:lnSpc>
            </a:pPr>
            <a:r>
              <a:rPr lang="de-DE" sz="800" smtClean="0"/>
              <a:t>Sonderfall der Beurteilung: Um die Beurteilung oder eine Zuordnung zu ermöglichen, wird ein ähnlich gelagerter Fall (Text) herangezogen.</a:t>
            </a:r>
            <a:endParaRPr lang="de-DE" sz="800" b="1" smtClean="0"/>
          </a:p>
          <a:p>
            <a:pPr>
              <a:lnSpc>
                <a:spcPct val="80000"/>
              </a:lnSpc>
            </a:pPr>
            <a:r>
              <a:rPr lang="de-DE" sz="800" b="1" smtClean="0"/>
              <a:t>Beispiele:</a:t>
            </a:r>
            <a:r>
              <a:rPr lang="de-DE" sz="800" smtClean="0"/>
              <a:t> Liebesgedicht von Goethe / Auszug aus dem Hohenlied, Beschreibung  gesellschaftlicher Zustände / biblischer Bericht aus Israel, utopische Entwürfe / Ideal des Gemeindelebens oder Ausblick auf die Zukunft im Neuen Testament.</a:t>
            </a:r>
            <a:endParaRPr lang="de-DE" sz="800" b="1" smtClean="0"/>
          </a:p>
          <a:p>
            <a:pPr>
              <a:lnSpc>
                <a:spcPct val="80000"/>
              </a:lnSpc>
            </a:pPr>
            <a:r>
              <a:rPr lang="de-DE" sz="800" b="1" smtClean="0"/>
              <a:t>Ziele:</a:t>
            </a:r>
            <a:r>
              <a:rPr lang="de-DE" sz="800" smtClean="0"/>
              <a:t> wie bei Beurteilen, plus: Schwerpunkt auf biblische Grundlage legen.</a:t>
            </a:r>
            <a:endParaRPr lang="de-DE" sz="800" b="1" smtClean="0"/>
          </a:p>
          <a:p>
            <a:pPr>
              <a:lnSpc>
                <a:spcPct val="80000"/>
              </a:lnSpc>
            </a:pPr>
            <a:r>
              <a:rPr lang="de-DE" sz="800" b="1" smtClean="0"/>
              <a:t>11.  Finden</a:t>
            </a:r>
            <a:endParaRPr lang="de-DE" sz="800" smtClean="0"/>
          </a:p>
          <a:p>
            <a:pPr>
              <a:lnSpc>
                <a:spcPct val="80000"/>
              </a:lnSpc>
            </a:pPr>
            <a:r>
              <a:rPr lang="de-DE" sz="800" smtClean="0"/>
              <a:t>Biblische oder kirchengeschichtliche oder theologische Hintergründe und Grundlagen werden entdeckt.</a:t>
            </a:r>
            <a:endParaRPr lang="de-DE" sz="800" b="1" smtClean="0"/>
          </a:p>
          <a:p>
            <a:pPr>
              <a:lnSpc>
                <a:spcPct val="80000"/>
              </a:lnSpc>
            </a:pPr>
            <a:r>
              <a:rPr lang="de-DE" sz="800" b="1" smtClean="0"/>
              <a:t>Beispiele:</a:t>
            </a:r>
            <a:r>
              <a:rPr lang="de-DE" sz="800" smtClean="0"/>
              <a:t> Alttestamentliche Bezüge in Martin Luther Kings Reden; Vorstellungen des </a:t>
            </a:r>
            <a:r>
              <a:rPr lang="de-DE" sz="800" i="1" smtClean="0"/>
              <a:t>American Dream</a:t>
            </a:r>
            <a:endParaRPr lang="de-DE" sz="800" b="1" smtClean="0"/>
          </a:p>
          <a:p>
            <a:pPr>
              <a:lnSpc>
                <a:spcPct val="80000"/>
              </a:lnSpc>
            </a:pPr>
            <a:r>
              <a:rPr lang="de-DE" sz="800" b="1" smtClean="0"/>
              <a:t>Ziele:</a:t>
            </a:r>
            <a:r>
              <a:rPr lang="de-DE" sz="800" smtClean="0"/>
              <a:t> offensichtlich</a:t>
            </a:r>
            <a:endParaRPr lang="de-DE" sz="800" b="1" smtClean="0"/>
          </a:p>
          <a:p>
            <a:pPr>
              <a:lnSpc>
                <a:spcPct val="80000"/>
              </a:lnSpc>
            </a:pPr>
            <a:r>
              <a:rPr lang="de-DE" sz="800" b="1" smtClean="0"/>
              <a:t>12.  Handeln</a:t>
            </a:r>
            <a:endParaRPr lang="de-DE" sz="800" smtClean="0"/>
          </a:p>
          <a:p>
            <a:pPr>
              <a:lnSpc>
                <a:spcPct val="80000"/>
              </a:lnSpc>
            </a:pPr>
            <a:r>
              <a:rPr lang="de-DE" sz="800" smtClean="0"/>
              <a:t>Ein christlicher Impuls aus dem Unterricht wird umgesetzt.</a:t>
            </a:r>
            <a:endParaRPr lang="de-DE" sz="800" b="1" smtClean="0"/>
          </a:p>
          <a:p>
            <a:pPr>
              <a:lnSpc>
                <a:spcPct val="80000"/>
              </a:lnSpc>
            </a:pPr>
            <a:r>
              <a:rPr lang="de-DE" sz="800" b="1" smtClean="0"/>
              <a:t>Beispiele:</a:t>
            </a:r>
            <a:r>
              <a:rPr lang="de-DE" sz="800" smtClean="0"/>
              <a:t> Gebetsrunde für Christen in … / für die politische Situation in …; Dank an Gott für die Schöpfung; Sammeln für …; Kontakte knüpfen mit Missionaren / Schülern in …; Einsatz in der Öffentlichkeit gegen konkretes Unrecht oder für ein als gut erkanntes Anliegen</a:t>
            </a:r>
            <a:endParaRPr lang="de-DE" sz="800" b="1" smtClean="0"/>
          </a:p>
          <a:p>
            <a:pPr>
              <a:lnSpc>
                <a:spcPct val="80000"/>
              </a:lnSpc>
            </a:pPr>
            <a:r>
              <a:rPr lang="de-DE" sz="800" b="1" smtClean="0"/>
              <a:t>Ziele:</a:t>
            </a:r>
            <a:r>
              <a:rPr lang="de-DE" sz="800" smtClean="0"/>
              <a:t> Von der Theorie zur Praxis; konsequent leben.</a:t>
            </a:r>
          </a:p>
          <a:p>
            <a:pPr>
              <a:lnSpc>
                <a:spcPct val="80000"/>
              </a:lnSpc>
            </a:pPr>
            <a:r>
              <a:rPr lang="de-DE" sz="800" smtClean="0"/>
              <a:t>Die Überlegungen der vorherigen Seiten werden relativiert durch die Erfahrung und die Überzeugung, dass, wenn es darum geht, in der Schule Menschen für Jesus zu gewinnen oder Christen im Glauben zu begleiten und weiterzuführen, das Wesentliche, das wir tun können, durch wertschätzenden Umgang miteinander geschieht, wahrscheinlich sogar überwiegend außerhalb des Fachunterrichts.</a:t>
            </a:r>
          </a:p>
          <a:p>
            <a:pPr>
              <a:lnSpc>
                <a:spcPct val="80000"/>
              </a:lnSpc>
            </a:pPr>
            <a:r>
              <a:rPr lang="de-DE" sz="800" smtClean="0"/>
              <a:t>Zum Schluss dürfen wir uns über eine Entlastung freuen: Das Wesentliche überhaupt bewirkt Gott selbst. Er ist es, der unsere Schüler anspricht und ihre Herzen berührt, und er ist es, der uns selbst sensibel macht und mit der Liebe ausfüllt, die nicht nur unsere Schüler und Kollegen so sehr brauchen.</a:t>
            </a:r>
          </a:p>
          <a:p>
            <a:pPr>
              <a:lnSpc>
                <a:spcPct val="80000"/>
              </a:lnSpc>
            </a:pPr>
            <a:r>
              <a:rPr lang="de-DE" sz="800" smtClean="0"/>
              <a:t>(Dieser Artikel basiert auf einem Vortrag, den ich im Oktober 2004 im Rahmen einer Lehrerfortbildung zum Thema „Biblische Integration“ in Berlin gehalten habe. </a:t>
            </a:r>
            <a:r>
              <a:rPr lang="en-US" sz="800" smtClean="0"/>
              <a:t>Diese Überarbeitung: 21. April 2006)</a:t>
            </a: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7"/>
          <p:cNvSpPr>
            <a:spLocks noGrp="1" noChangeArrowheads="1"/>
          </p:cNvSpPr>
          <p:nvPr>
            <p:ph type="sldNum" sz="quarter" idx="5"/>
          </p:nvPr>
        </p:nvSpPr>
        <p:spPr>
          <a:noFill/>
        </p:spPr>
        <p:txBody>
          <a:bodyPr/>
          <a:lstStyle/>
          <a:p>
            <a:fld id="{9F0C2E51-8FFD-48C0-A103-7DE5334FB165}" type="slidenum">
              <a:rPr lang="en-US" smtClean="0"/>
              <a:pPr/>
              <a:t>125</a:t>
            </a:fld>
            <a:endParaRPr lang="en-US" smtClean="0"/>
          </a:p>
        </p:txBody>
      </p:sp>
      <p:sp>
        <p:nvSpPr>
          <p:cNvPr id="440323" name="Rectangle 2"/>
          <p:cNvSpPr>
            <a:spLocks noGrp="1" noRot="1" noChangeAspect="1" noChangeArrowheads="1" noTextEdit="1"/>
          </p:cNvSpPr>
          <p:nvPr>
            <p:ph type="sldImg"/>
          </p:nvPr>
        </p:nvSpPr>
        <p:spPr>
          <a:ln/>
        </p:spPr>
      </p:sp>
      <p:sp>
        <p:nvSpPr>
          <p:cNvPr id="440324" name="Rectangle 3"/>
          <p:cNvSpPr>
            <a:spLocks noGrp="1" noChangeArrowheads="1"/>
          </p:cNvSpPr>
          <p:nvPr>
            <p:ph type="body" idx="1"/>
          </p:nvPr>
        </p:nvSpPr>
        <p:spPr>
          <a:noFill/>
          <a:ln/>
        </p:spPr>
        <p:txBody>
          <a:bodyPr/>
          <a:lstStyle/>
          <a:p>
            <a:pPr marL="228600" indent="-228600">
              <a:spcBef>
                <a:spcPct val="0"/>
              </a:spcBef>
            </a:pPr>
            <a:r>
              <a:rPr lang="en-CA" smtClean="0"/>
              <a:t>The Truth must permeate every part of the education process. </a:t>
            </a:r>
          </a:p>
          <a:p>
            <a:pPr marL="228600" indent="-228600">
              <a:spcBef>
                <a:spcPct val="0"/>
              </a:spcBef>
            </a:pPr>
            <a:endParaRPr lang="en-CA" smtClean="0"/>
          </a:p>
          <a:p>
            <a:pPr marL="228600" indent="-228600">
              <a:spcBef>
                <a:spcPct val="0"/>
              </a:spcBef>
            </a:pPr>
            <a:r>
              <a:rPr lang="en-CA" smtClean="0"/>
              <a:t>If the teacher is not transformed by Truth – the living Word of God, the Bible, and the Word, Jesus Christ Himself – he will tend to push people away from Christ rather than draw them toward Him. Nothing else works if this is missing. The truth must be integrated into the life of the teacher, transforming his or her thinking, feeling and behaving, before he or she can be used to transform the lives of students – parable of the sawdust and the plank (Matt 7:3-5, Luke 6:41-42).</a:t>
            </a:r>
          </a:p>
          <a:p>
            <a:pPr marL="228600" indent="-228600">
              <a:spcBef>
                <a:spcPct val="0"/>
              </a:spcBef>
            </a:pPr>
            <a:endParaRPr lang="en-CA" smtClean="0"/>
          </a:p>
          <a:p>
            <a:pPr marL="228600" indent="-228600">
              <a:spcBef>
                <a:spcPct val="0"/>
              </a:spcBef>
            </a:pPr>
            <a:r>
              <a:rPr lang="en-CA" smtClean="0"/>
              <a:t>I’m not going to address this part because it is addressed in every message, every Sunday School class, every tape, and every book and is relevant for every Christian whether they are a teacher or not. It is not that we have put everything into practise, but I want to focus on things are more exclusively related to education.</a:t>
            </a:r>
          </a:p>
          <a:p>
            <a:pPr marL="228600" indent="-228600">
              <a:spcBef>
                <a:spcPct val="0"/>
              </a:spcBef>
            </a:pPr>
            <a:endParaRPr lang="en-CA" smtClean="0"/>
          </a:p>
          <a:p>
            <a:pPr marL="228600" indent="-228600">
              <a:spcBef>
                <a:spcPct val="0"/>
              </a:spcBef>
            </a:pPr>
            <a:r>
              <a:rPr lang="en-CA" smtClean="0"/>
              <a:t>Because there is often great concern about what can or cannot be said in a public school – and public schools are where most of us have been trained and gotten our experience – many Christians focus on how to be a Christian in the classroom by considering their approach or methodology. Sometimes it doesn’t get much beyond being nice and being moral, but it is a start at considering what it means to having education which is Christian by nature and not just by name.</a:t>
            </a:r>
          </a:p>
          <a:p>
            <a:pPr marL="228600" indent="-228600">
              <a:spcBef>
                <a:spcPct val="0"/>
              </a:spcBef>
            </a:pPr>
            <a:endParaRPr lang="en-CA" smtClean="0"/>
          </a:p>
          <a:p>
            <a:pPr marL="228600" indent="-228600">
              <a:spcBef>
                <a:spcPct val="0"/>
              </a:spcBef>
            </a:pPr>
            <a:r>
              <a:rPr lang="en-CA" smtClean="0"/>
              <a:t>There is an interesting article by Donald Oppewal, </a:t>
            </a:r>
            <a:r>
              <a:rPr lang="en-CA" b="1" smtClean="0"/>
              <a:t>Biblical Knowing and Teaching, </a:t>
            </a:r>
            <a:r>
              <a:rPr lang="en-CA" smtClean="0"/>
              <a:t>a Calvin College Monograph, 1985 which addresses more of this question that I’d recommend for your reading enjoyment. I’d summarize the focus of this aspect of Christian education as  being on relationships: teacher-student, student-teacher, student-student, teacher-teacher, teacher-administration, administration-teacher, teacher-parent, parent-teacher, parent-student, student-parent.</a:t>
            </a:r>
          </a:p>
          <a:p>
            <a:pPr marL="228600" indent="-228600">
              <a:spcBef>
                <a:spcPct val="0"/>
              </a:spcBef>
            </a:pPr>
            <a:endParaRPr lang="en-CA" smtClean="0"/>
          </a:p>
          <a:p>
            <a:pPr marL="228600" indent="-228600">
              <a:spcBef>
                <a:spcPct val="0"/>
              </a:spcBef>
            </a:pPr>
            <a:r>
              <a:rPr lang="en-CA" smtClean="0"/>
              <a:t>This is also critically important. There is a sense in which a teacher’s relationship to God and His Word will naturally transform their relationships with everyone else, but unless teachers consciously consider this aspect of Christian education it is likely they will be “like their teachers” (Luke 6:40) and operate in god-less or un-godly ways. After all, Rom. 12:2 says we are “transformed by the renewing of our mind” so if we don’t engage our minds, it is unlikely much transformation will take place.</a:t>
            </a:r>
          </a:p>
          <a:p>
            <a:pPr marL="228600" indent="-228600">
              <a:spcBef>
                <a:spcPct val="0"/>
              </a:spcBef>
            </a:pPr>
            <a:endParaRPr lang="en-CA" smtClean="0"/>
          </a:p>
          <a:p>
            <a:pPr marL="228600" indent="-228600">
              <a:spcBef>
                <a:spcPct val="0"/>
              </a:spcBef>
            </a:pPr>
            <a:r>
              <a:rPr lang="en-CA" smtClean="0"/>
              <a:t>It is the third aspect of Christian education that I believe from my own experience, is the least transformed. There are many reasons:</a:t>
            </a:r>
          </a:p>
          <a:p>
            <a:pPr marL="228600" indent="-228600">
              <a:spcBef>
                <a:spcPct val="0"/>
              </a:spcBef>
              <a:buFontTx/>
              <a:buAutoNum type="arabicPeriod"/>
            </a:pPr>
            <a:r>
              <a:rPr lang="en-CA" smtClean="0"/>
              <a:t>Most Christians have been trained by non-Christians</a:t>
            </a:r>
          </a:p>
          <a:p>
            <a:pPr marL="228600" indent="-228600">
              <a:spcBef>
                <a:spcPct val="0"/>
              </a:spcBef>
              <a:buFontTx/>
              <a:buAutoNum type="arabicPeriod"/>
            </a:pPr>
            <a:r>
              <a:rPr lang="en-CA" smtClean="0"/>
              <a:t>Most Christians have taught in situations where introducing Christ in the classroom was highly restricted</a:t>
            </a:r>
          </a:p>
          <a:p>
            <a:pPr marL="228600" indent="-228600">
              <a:spcBef>
                <a:spcPct val="0"/>
              </a:spcBef>
              <a:buFontTx/>
              <a:buAutoNum type="arabicPeriod"/>
            </a:pPr>
            <a:r>
              <a:rPr lang="en-CA" smtClean="0"/>
              <a:t>Most Christians operate as functional dualists with God and His Word only being relevant to “spiritual” things and not physical things.</a:t>
            </a:r>
          </a:p>
          <a:p>
            <a:pPr marL="228600" indent="-228600">
              <a:spcBef>
                <a:spcPct val="0"/>
              </a:spcBef>
            </a:pPr>
            <a:endParaRPr lang="en-CA" smtClean="0"/>
          </a:p>
          <a:p>
            <a:pPr marL="228600" indent="-228600">
              <a:spcBef>
                <a:spcPct val="0"/>
              </a:spcBef>
            </a:pPr>
            <a:endParaRPr lang="en-CA"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7"/>
          <p:cNvSpPr>
            <a:spLocks noGrp="1" noChangeArrowheads="1"/>
          </p:cNvSpPr>
          <p:nvPr>
            <p:ph type="sldNum" sz="quarter" idx="5"/>
          </p:nvPr>
        </p:nvSpPr>
        <p:spPr>
          <a:noFill/>
        </p:spPr>
        <p:txBody>
          <a:bodyPr/>
          <a:lstStyle/>
          <a:p>
            <a:fld id="{2C6D1E4C-5E8F-4CC0-BD46-32D096599448}" type="slidenum">
              <a:rPr lang="en-US" smtClean="0"/>
              <a:pPr/>
              <a:t>126</a:t>
            </a:fld>
            <a:endParaRPr lang="en-US" smtClean="0"/>
          </a:p>
        </p:txBody>
      </p:sp>
      <p:sp>
        <p:nvSpPr>
          <p:cNvPr id="441347" name="Rectangle 2"/>
          <p:cNvSpPr>
            <a:spLocks noGrp="1" noRot="1" noChangeAspect="1" noChangeArrowheads="1" noTextEdit="1"/>
          </p:cNvSpPr>
          <p:nvPr>
            <p:ph type="sldImg"/>
          </p:nvPr>
        </p:nvSpPr>
        <p:spPr>
          <a:ln/>
        </p:spPr>
      </p:sp>
      <p:sp>
        <p:nvSpPr>
          <p:cNvPr id="441348" name="Rectangle 3"/>
          <p:cNvSpPr>
            <a:spLocks noGrp="1" noChangeArrowheads="1"/>
          </p:cNvSpPr>
          <p:nvPr>
            <p:ph type="body" idx="1"/>
          </p:nvPr>
        </p:nvSpPr>
        <p:spPr>
          <a:xfrm>
            <a:off x="685637" y="4343144"/>
            <a:ext cx="5486727" cy="4115019"/>
          </a:xfrm>
          <a:noFill/>
          <a:ln/>
        </p:spPr>
        <p:txBody>
          <a:bodyPr/>
          <a:lstStyle/>
          <a:p>
            <a:pPr eaLnBrk="1" hangingPunct="1"/>
            <a:r>
              <a:rPr lang="en-CA" smtClean="0"/>
              <a:t>Why?</a:t>
            </a:r>
            <a:endParaRPr 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7"/>
          <p:cNvSpPr>
            <a:spLocks noGrp="1" noChangeArrowheads="1"/>
          </p:cNvSpPr>
          <p:nvPr>
            <p:ph type="sldNum" sz="quarter" idx="5"/>
          </p:nvPr>
        </p:nvSpPr>
        <p:spPr>
          <a:noFill/>
        </p:spPr>
        <p:txBody>
          <a:bodyPr/>
          <a:lstStyle/>
          <a:p>
            <a:fld id="{AACF7C30-A14E-4DFF-B54E-DBB51891D8C6}" type="slidenum">
              <a:rPr lang="en-US" smtClean="0"/>
              <a:pPr/>
              <a:t>127</a:t>
            </a:fld>
            <a:endParaRPr lang="en-US" smtClean="0"/>
          </a:p>
        </p:txBody>
      </p:sp>
      <p:sp>
        <p:nvSpPr>
          <p:cNvPr id="442371" name="Rectangle 2"/>
          <p:cNvSpPr>
            <a:spLocks noGrp="1" noRot="1" noChangeAspect="1" noChangeArrowheads="1" noTextEdit="1"/>
          </p:cNvSpPr>
          <p:nvPr>
            <p:ph type="sldImg"/>
          </p:nvPr>
        </p:nvSpPr>
        <p:spPr>
          <a:ln/>
        </p:spPr>
      </p:sp>
      <p:sp>
        <p:nvSpPr>
          <p:cNvPr id="442372" name="Rectangle 3"/>
          <p:cNvSpPr>
            <a:spLocks noGrp="1" noChangeArrowheads="1"/>
          </p:cNvSpPr>
          <p:nvPr>
            <p:ph type="body" idx="1"/>
          </p:nvPr>
        </p:nvSpPr>
        <p:spPr>
          <a:noFill/>
          <a:ln/>
        </p:spPr>
        <p:txBody>
          <a:bodyPr/>
          <a:lstStyle/>
          <a:p>
            <a:pPr eaLnBrk="1" hangingPunct="1"/>
            <a:r>
              <a:rPr lang="en-CA" dirty="0" smtClean="0"/>
              <a:t>2D – can’t get into it</a:t>
            </a:r>
          </a:p>
          <a:p>
            <a:pPr eaLnBrk="1" hangingPunct="1"/>
            <a:r>
              <a:rPr lang="en-CA" dirty="0" smtClean="0"/>
              <a:t>Trinitarian application – Father can’t be seen, Christ made God visible, but only the Holy Spirit can make eternal life a reality</a:t>
            </a:r>
          </a:p>
          <a:p>
            <a:pPr eaLnBrk="1" hangingPunct="1"/>
            <a:endParaRPr lang="en-CA" dirty="0" smtClean="0"/>
          </a:p>
          <a:p>
            <a:pPr eaLnBrk="1" hangingPunct="1"/>
            <a:r>
              <a:rPr lang="en-CA" dirty="0" smtClean="0"/>
              <a:t>You can look at Jesus and say – “now I know what God’s like” </a:t>
            </a:r>
            <a:r>
              <a:rPr lang="en-CA" dirty="0" smtClean="0">
                <a:sym typeface="Wingdings" pitchFamily="2" charset="2"/>
              </a:rPr>
              <a:t> I’m going to live a godly life – impossible without the divine power of the indwelling Holy Spirit</a:t>
            </a:r>
          </a:p>
          <a:p>
            <a:pPr eaLnBrk="1" hangingPunct="1"/>
            <a:endParaRPr lang="en-CA" dirty="0" smtClean="0">
              <a:sym typeface="Wingdings" pitchFamily="2" charset="2"/>
            </a:endParaRPr>
          </a:p>
          <a:p>
            <a:pPr eaLnBrk="1" hangingPunct="1"/>
            <a:r>
              <a:rPr lang="en-CA" dirty="0" smtClean="0">
                <a:sym typeface="Wingdings" pitchFamily="2" charset="2"/>
              </a:rPr>
              <a:t>Ambassador’s representing Christ  reconciled to God</a:t>
            </a:r>
          </a:p>
          <a:p>
            <a:pPr eaLnBrk="1" hangingPunct="1"/>
            <a:endParaRPr lang="en-CA" dirty="0" smtClean="0">
              <a:sym typeface="Wingdings" pitchFamily="2" charset="2"/>
            </a:endParaRPr>
          </a:p>
          <a:p>
            <a:pPr eaLnBrk="1" hangingPunct="1"/>
            <a:r>
              <a:rPr lang="en-CA" dirty="0" smtClean="0">
                <a:sym typeface="Wingdings" pitchFamily="2" charset="2"/>
              </a:rPr>
              <a:t>God is invisible – all know that</a:t>
            </a:r>
          </a:p>
          <a:p>
            <a:pPr eaLnBrk="1" hangingPunct="1"/>
            <a:r>
              <a:rPr lang="en-CA" dirty="0" smtClean="0">
                <a:sym typeface="Wingdings" pitchFamily="2" charset="2"/>
              </a:rPr>
              <a:t>Only way people can see God is through the lives of God’s people – we represent Christ, grow into His image, book known and read of all men</a:t>
            </a:r>
          </a:p>
          <a:p>
            <a:pPr eaLnBrk="1" hangingPunct="1"/>
            <a:endParaRPr lang="en-CA" dirty="0" smtClean="0">
              <a:sym typeface="Wingdings" pitchFamily="2" charset="2"/>
            </a:endParaRPr>
          </a:p>
          <a:p>
            <a:pPr eaLnBrk="1" hangingPunct="1"/>
            <a:r>
              <a:rPr lang="en-CA" dirty="0" smtClean="0">
                <a:sym typeface="Wingdings" pitchFamily="2" charset="2"/>
              </a:rPr>
              <a:t>Not enough – can’t live a book – need the Holy Spirit; isn’t it great that the Holy Spirit is everywhere that God’s people are! Don’t have to worry about getting caught without the Holy Spirit.</a:t>
            </a:r>
          </a:p>
          <a:p>
            <a:pPr eaLnBrk="1" hangingPunct="1"/>
            <a:endParaRPr lang="en-CA" dirty="0" smtClean="0">
              <a:sym typeface="Wingdings" pitchFamily="2" charset="2"/>
            </a:endParaRPr>
          </a:p>
          <a:p>
            <a:pPr eaLnBrk="1" hangingPunct="1"/>
            <a:r>
              <a:rPr lang="en-CA" dirty="0" smtClean="0">
                <a:sym typeface="Wingdings" pitchFamily="2" charset="2"/>
              </a:rPr>
              <a:t>The only way people can see who we are is by observing what we do and how we do it.</a:t>
            </a:r>
            <a:endParaRPr lang="en-US" dirty="0"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7"/>
          <p:cNvSpPr>
            <a:spLocks noGrp="1" noChangeArrowheads="1"/>
          </p:cNvSpPr>
          <p:nvPr>
            <p:ph type="sldNum" sz="quarter" idx="5"/>
          </p:nvPr>
        </p:nvSpPr>
        <p:spPr>
          <a:noFill/>
        </p:spPr>
        <p:txBody>
          <a:bodyPr/>
          <a:lstStyle/>
          <a:p>
            <a:fld id="{7D4FA583-CB9D-488A-B842-E6D49A25878B}" type="slidenum">
              <a:rPr lang="en-US" smtClean="0"/>
              <a:pPr/>
              <a:t>128</a:t>
            </a:fld>
            <a:endParaRPr lang="en-US" smtClean="0"/>
          </a:p>
        </p:txBody>
      </p:sp>
      <p:sp>
        <p:nvSpPr>
          <p:cNvPr id="443395" name="Rectangle 2"/>
          <p:cNvSpPr>
            <a:spLocks noGrp="1" noRot="1" noChangeAspect="1" noChangeArrowheads="1" noTextEdit="1"/>
          </p:cNvSpPr>
          <p:nvPr>
            <p:ph type="sldImg"/>
          </p:nvPr>
        </p:nvSpPr>
        <p:spPr>
          <a:ln/>
        </p:spPr>
      </p:sp>
      <p:sp>
        <p:nvSpPr>
          <p:cNvPr id="443396"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7"/>
          <p:cNvSpPr>
            <a:spLocks noGrp="1" noChangeArrowheads="1"/>
          </p:cNvSpPr>
          <p:nvPr>
            <p:ph type="sldNum" sz="quarter" idx="5"/>
          </p:nvPr>
        </p:nvSpPr>
        <p:spPr>
          <a:noFill/>
        </p:spPr>
        <p:txBody>
          <a:bodyPr/>
          <a:lstStyle/>
          <a:p>
            <a:fld id="{B1417CA3-E873-43B2-BBEA-76D9457FFC9C}" type="slidenum">
              <a:rPr lang="en-US" smtClean="0"/>
              <a:pPr/>
              <a:t>129</a:t>
            </a:fld>
            <a:endParaRPr lang="en-US" smtClean="0"/>
          </a:p>
        </p:txBody>
      </p:sp>
      <p:sp>
        <p:nvSpPr>
          <p:cNvPr id="444419" name="Rectangle 2"/>
          <p:cNvSpPr>
            <a:spLocks noGrp="1" noRot="1" noChangeAspect="1" noChangeArrowheads="1" noTextEdit="1"/>
          </p:cNvSpPr>
          <p:nvPr>
            <p:ph type="sldImg"/>
          </p:nvPr>
        </p:nvSpPr>
        <p:spPr>
          <a:ln/>
        </p:spPr>
      </p:sp>
      <p:sp>
        <p:nvSpPr>
          <p:cNvPr id="444420" name="Rectangle 3"/>
          <p:cNvSpPr>
            <a:spLocks noGrp="1" noChangeArrowheads="1"/>
          </p:cNvSpPr>
          <p:nvPr>
            <p:ph type="body" idx="1"/>
          </p:nvPr>
        </p:nvSpPr>
        <p:spPr>
          <a:xfrm>
            <a:off x="685637" y="4343144"/>
            <a:ext cx="5486727" cy="4115019"/>
          </a:xfrm>
          <a:noFill/>
          <a:ln/>
        </p:spPr>
        <p:txBody>
          <a:bodyPr/>
          <a:lstStyle/>
          <a:p>
            <a:pPr eaLnBrk="1" hangingPunct="1"/>
            <a:r>
              <a:rPr lang="en-US" sz="1000" dirty="0" smtClean="0"/>
              <a:t>The personal integration of truth into a teacher's life is essential. It is like a wheel with pedals that the Holy Spirit uses to propel the person. However, unicycle's are very unstable and almost useless for travel. When you add a second wheel (either method or content) you have a bicycle which is extremely functional. You can go long distances at high speeds, but you can't take very much with you - more than on a monocycle but still restricted. When you have all three present - a tricycle - you still need the wheel with the pedals or the whole thing goes nowhere, but now you can take huge quantities with you. China was full of 3-wheelers used for all kinds of purposes. My experience has been that the personal integration of truth is the area that has best been developed for it is really common to all Christians. If their spiritual life is to "go somewhere" they need to be personally transformed and virtually all messages, seminars, etc. focus on this. The area of approach seems to be the next to be considered, but all too often a Christian approach seems to boil down to being nice and moral - totally insufficient, although better than being mean and immoral. Because of the restrictions and even hostility encountered by Christians in state schools, many have assumed that nothing can be done about the content so that approach/method is the only possible area to be impacted beyond a teacher's personal life. I think that the idea of critical questions could be developed by Christian teachers in virtually any situation to help students analyze the great variety of input into their lives from media, textbooks, entertainment, etc. Knowing where various input is coming from and going to would allow them to make real decisions about their personal lives. In the process the Christian teacher would almost inevitably have opportunities to share their personal perspective in response to questions as well as keep the enemy from blinding students to the consequences of common kinds of "thinking." </a:t>
            </a:r>
          </a:p>
          <a:p>
            <a:pPr eaLnBrk="1" hangingPunct="1"/>
            <a:endParaRPr lang="en-US" sz="1000" dirty="0" smtClean="0"/>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dirty="0" smtClean="0"/>
              <a:t> All</a:t>
            </a:r>
            <a:r>
              <a:rPr lang="en-US" sz="1200" baseline="0" dirty="0" smtClean="0"/>
              <a:t> can be used for transportation</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baseline="0" dirty="0" smtClean="0"/>
              <a:t> One may be better than nothing, but it isn’t what most people need—exceptional if one is enough</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baseline="0" dirty="0" smtClean="0"/>
              <a:t> Two are useful</a:t>
            </a:r>
          </a:p>
          <a:p>
            <a:pPr marL="457200" marR="0" lvl="1"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baseline="0" dirty="0" smtClean="0"/>
              <a:t> Bicycles are extremely important in many parts of the world</a:t>
            </a:r>
          </a:p>
          <a:p>
            <a:pPr marL="457200" marR="0" lvl="1"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baseline="0" dirty="0" smtClean="0"/>
              <a:t> Have to keep moving to be stable</a:t>
            </a:r>
          </a:p>
          <a:p>
            <a:pPr marL="0" marR="0" lvl="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baseline="0" dirty="0" smtClean="0"/>
              <a:t> Three carries loads</a:t>
            </a:r>
          </a:p>
          <a:p>
            <a:pPr marL="457200" marR="0" lvl="1"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baseline="0" dirty="0" smtClean="0"/>
              <a:t> Stability</a:t>
            </a:r>
          </a:p>
          <a:p>
            <a:pPr marL="457200" marR="0" lvl="1"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baseline="0" dirty="0" smtClean="0"/>
              <a:t> Effectiveness</a:t>
            </a:r>
          </a:p>
          <a:p>
            <a:pPr marL="0" marR="0" lvl="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baseline="0" dirty="0" smtClean="0"/>
              <a:t> Four—different source of power</a:t>
            </a:r>
          </a:p>
          <a:p>
            <a:pPr marL="0" marR="0" lvl="0" indent="0" algn="l" defTabSz="914400" rtl="0" eaLnBrk="1" fontAlgn="base" latinLnBrk="0" hangingPunct="1">
              <a:lnSpc>
                <a:spcPct val="100000"/>
              </a:lnSpc>
              <a:spcBef>
                <a:spcPct val="30000"/>
              </a:spcBef>
              <a:spcAft>
                <a:spcPct val="0"/>
              </a:spcAft>
              <a:buClrTx/>
              <a:buSzTx/>
              <a:buFont typeface="Arial" pitchFamily="34" charset="0"/>
              <a:buChar char="•"/>
              <a:tabLst/>
              <a:defRPr/>
            </a:pPr>
            <a:endParaRPr lang="en-US" sz="1200" baseline="0" dirty="0" smtClean="0"/>
          </a:p>
          <a:p>
            <a:pPr marL="0" marR="0" lvl="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200" baseline="0" dirty="0" smtClean="0"/>
              <a:t>Applicable to all Christians</a:t>
            </a:r>
          </a:p>
          <a:p>
            <a:pPr marL="228600" marR="0" lvl="0" indent="-228600" algn="l" defTabSz="914400" rtl="0" eaLnBrk="1" fontAlgn="base" latinLnBrk="0" hangingPunct="1">
              <a:lnSpc>
                <a:spcPct val="100000"/>
              </a:lnSpc>
              <a:spcBef>
                <a:spcPct val="30000"/>
              </a:spcBef>
              <a:spcAft>
                <a:spcPct val="0"/>
              </a:spcAft>
              <a:buClrTx/>
              <a:buSzTx/>
              <a:buFont typeface="+mj-lt"/>
              <a:buAutoNum type="arabicPeriod"/>
              <a:tabLst/>
              <a:defRPr/>
            </a:pPr>
            <a:r>
              <a:rPr lang="en-US" sz="1200" baseline="0" dirty="0" smtClean="0"/>
              <a:t>Integrated teacher – Who – relationship to God</a:t>
            </a:r>
          </a:p>
          <a:p>
            <a:pPr marL="228600" marR="0" lvl="0" indent="-228600" algn="l" defTabSz="914400" rtl="0" eaLnBrk="1" fontAlgn="base" latinLnBrk="0" hangingPunct="1">
              <a:lnSpc>
                <a:spcPct val="100000"/>
              </a:lnSpc>
              <a:spcBef>
                <a:spcPct val="30000"/>
              </a:spcBef>
              <a:spcAft>
                <a:spcPct val="0"/>
              </a:spcAft>
              <a:buClrTx/>
              <a:buSzTx/>
              <a:buFont typeface="+mj-lt"/>
              <a:buAutoNum type="arabicPeriod"/>
              <a:tabLst/>
              <a:defRPr/>
            </a:pPr>
            <a:r>
              <a:rPr lang="en-US" sz="1200" baseline="0" dirty="0" smtClean="0"/>
              <a:t>Integrated process – How – relationship to God’s image</a:t>
            </a:r>
          </a:p>
          <a:p>
            <a:pPr marL="228600" marR="0" lvl="0" indent="-228600" algn="l" defTabSz="914400" rtl="0" eaLnBrk="1" fontAlgn="base" latinLnBrk="0" hangingPunct="1">
              <a:lnSpc>
                <a:spcPct val="100000"/>
              </a:lnSpc>
              <a:spcBef>
                <a:spcPct val="30000"/>
              </a:spcBef>
              <a:spcAft>
                <a:spcPct val="0"/>
              </a:spcAft>
              <a:buClrTx/>
              <a:buSzTx/>
              <a:buFont typeface="+mj-lt"/>
              <a:buAutoNum type="arabicPeriod"/>
              <a:tabLst/>
              <a:defRPr/>
            </a:pPr>
            <a:r>
              <a:rPr lang="en-US" sz="1200" baseline="0" dirty="0" smtClean="0"/>
              <a:t>Integrated content – What – relationship to God’s world </a:t>
            </a:r>
          </a:p>
          <a:p>
            <a:pPr marL="228600" marR="0" lvl="0" indent="-228600" algn="l" defTabSz="914400" rtl="0" eaLnBrk="1" fontAlgn="base" latinLnBrk="0" hangingPunct="1">
              <a:lnSpc>
                <a:spcPct val="100000"/>
              </a:lnSpc>
              <a:spcBef>
                <a:spcPct val="30000"/>
              </a:spcBef>
              <a:spcAft>
                <a:spcPct val="0"/>
              </a:spcAft>
              <a:buClrTx/>
              <a:buSzTx/>
              <a:buFont typeface="+mj-lt"/>
              <a:buAutoNum type="arabicPeriod"/>
              <a:tabLst/>
              <a:defRPr/>
            </a:pPr>
            <a:r>
              <a:rPr lang="en-CA" sz="1200" dirty="0" smtClean="0"/>
              <a:t>Integrated subjects </a:t>
            </a:r>
            <a:r>
              <a:rPr lang="en-CA" sz="1200" dirty="0" smtClean="0">
                <a:sym typeface="Wingdings" pitchFamily="2" charset="2"/>
              </a:rPr>
              <a:t> unity of God’s universe;</a:t>
            </a:r>
            <a:r>
              <a:rPr lang="en-CA" sz="1200" baseline="0" dirty="0" smtClean="0">
                <a:sym typeface="Wingdings" pitchFamily="2" charset="2"/>
              </a:rPr>
              <a:t> see natural/supernatural </a:t>
            </a:r>
            <a:r>
              <a:rPr lang="en-CA" sz="1200" baseline="0" dirty="0" err="1" smtClean="0">
                <a:sym typeface="Wingdings" pitchFamily="2" charset="2"/>
              </a:rPr>
              <a:t>vs</a:t>
            </a:r>
            <a:r>
              <a:rPr lang="en-CA" sz="1200" baseline="0" smtClean="0">
                <a:sym typeface="Wingdings" pitchFamily="2" charset="2"/>
              </a:rPr>
              <a:t> Creator/creation</a:t>
            </a:r>
            <a:endParaRPr lang="en-CA" sz="1200" smtClean="0"/>
          </a:p>
          <a:p>
            <a:pPr eaLnBrk="1" hangingPunct="1"/>
            <a:endParaRPr lang="en-CA" sz="1000" dirty="0"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7"/>
          <p:cNvSpPr>
            <a:spLocks noGrp="1" noChangeArrowheads="1"/>
          </p:cNvSpPr>
          <p:nvPr>
            <p:ph type="sldNum" sz="quarter" idx="5"/>
          </p:nvPr>
        </p:nvSpPr>
        <p:spPr>
          <a:noFill/>
        </p:spPr>
        <p:txBody>
          <a:bodyPr/>
          <a:lstStyle/>
          <a:p>
            <a:fld id="{49A332C3-CC9E-49BB-BDF0-D34FCA23AEFF}" type="slidenum">
              <a:rPr lang="en-US" smtClean="0"/>
              <a:pPr/>
              <a:t>130</a:t>
            </a:fld>
            <a:endParaRPr lang="en-US" smtClean="0"/>
          </a:p>
        </p:txBody>
      </p:sp>
      <p:sp>
        <p:nvSpPr>
          <p:cNvPr id="445443" name="Rectangle 2"/>
          <p:cNvSpPr>
            <a:spLocks noGrp="1" noRot="1" noChangeAspect="1" noChangeArrowheads="1" noTextEdit="1"/>
          </p:cNvSpPr>
          <p:nvPr>
            <p:ph type="sldImg"/>
          </p:nvPr>
        </p:nvSpPr>
        <p:spPr>
          <a:ln/>
        </p:spPr>
      </p:sp>
      <p:sp>
        <p:nvSpPr>
          <p:cNvPr id="445444"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7"/>
          <p:cNvSpPr>
            <a:spLocks noGrp="1" noChangeArrowheads="1"/>
          </p:cNvSpPr>
          <p:nvPr>
            <p:ph type="sldNum" sz="quarter" idx="5"/>
          </p:nvPr>
        </p:nvSpPr>
        <p:spPr>
          <a:noFill/>
        </p:spPr>
        <p:txBody>
          <a:bodyPr/>
          <a:lstStyle/>
          <a:p>
            <a:fld id="{2A924990-8CB4-4B6B-B429-256599A46496}" type="slidenum">
              <a:rPr lang="en-US" smtClean="0"/>
              <a:pPr/>
              <a:t>131</a:t>
            </a:fld>
            <a:endParaRPr lang="en-US" smtClean="0"/>
          </a:p>
        </p:txBody>
      </p:sp>
      <p:sp>
        <p:nvSpPr>
          <p:cNvPr id="446467" name="Rectangle 2"/>
          <p:cNvSpPr>
            <a:spLocks noGrp="1" noRot="1" noChangeAspect="1" noChangeArrowheads="1" noTextEdit="1"/>
          </p:cNvSpPr>
          <p:nvPr>
            <p:ph type="sldImg"/>
          </p:nvPr>
        </p:nvSpPr>
        <p:spPr>
          <a:ln/>
        </p:spPr>
      </p:sp>
      <p:sp>
        <p:nvSpPr>
          <p:cNvPr id="446468" name="Rectangle 3"/>
          <p:cNvSpPr>
            <a:spLocks noGrp="1" noChangeArrowheads="1"/>
          </p:cNvSpPr>
          <p:nvPr>
            <p:ph type="body" idx="1"/>
          </p:nvPr>
        </p:nvSpPr>
        <p:spPr>
          <a:xfrm>
            <a:off x="685637" y="4343144"/>
            <a:ext cx="5486727" cy="4115019"/>
          </a:xfrm>
          <a:noFill/>
          <a:ln/>
        </p:spPr>
        <p:txBody>
          <a:bodyPr/>
          <a:lstStyle/>
          <a:p>
            <a:pPr eaLnBrk="1" hangingPunct="1"/>
            <a:r>
              <a:rPr lang="en-CA" smtClean="0"/>
              <a:t>The evolution of the bicycle is a typical example of the technological evolution. The first bikes were cobbled together from pieces of horse-drawn wagons. As the designer also became the motor or draft animal, efforts to reduce weight, improve control, safety and efficiency were stimulated. Ultimately, in less than 200 years the bicycle and rider on a paved road have become the single most efficient land vehicle (greatest distance traveled per weight per unit of energy expended) of any and all land traveling vehicles or animals. When the overall economics are considered, travelling by bicycle is cheaper than walking! </a:t>
            </a: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7"/>
          <p:cNvSpPr>
            <a:spLocks noGrp="1" noChangeArrowheads="1"/>
          </p:cNvSpPr>
          <p:nvPr>
            <p:ph type="sldNum" sz="quarter" idx="5"/>
          </p:nvPr>
        </p:nvSpPr>
        <p:spPr>
          <a:noFill/>
        </p:spPr>
        <p:txBody>
          <a:bodyPr/>
          <a:lstStyle/>
          <a:p>
            <a:fld id="{9B335000-55A7-41F8-BD87-771E0ABA94A5}" type="slidenum">
              <a:rPr lang="en-US" smtClean="0"/>
              <a:pPr/>
              <a:t>132</a:t>
            </a:fld>
            <a:endParaRPr lang="en-US" smtClean="0"/>
          </a:p>
        </p:txBody>
      </p:sp>
      <p:sp>
        <p:nvSpPr>
          <p:cNvPr id="447491" name="Rectangle 2"/>
          <p:cNvSpPr>
            <a:spLocks noGrp="1" noRot="1" noChangeAspect="1" noChangeArrowheads="1" noTextEdit="1"/>
          </p:cNvSpPr>
          <p:nvPr>
            <p:ph type="sldImg"/>
          </p:nvPr>
        </p:nvSpPr>
        <p:spPr>
          <a:ln/>
        </p:spPr>
      </p:sp>
      <p:sp>
        <p:nvSpPr>
          <p:cNvPr id="447492"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7"/>
          <p:cNvSpPr>
            <a:spLocks noGrp="1" noChangeArrowheads="1"/>
          </p:cNvSpPr>
          <p:nvPr>
            <p:ph type="sldNum" sz="quarter" idx="5"/>
          </p:nvPr>
        </p:nvSpPr>
        <p:spPr>
          <a:noFill/>
        </p:spPr>
        <p:txBody>
          <a:bodyPr/>
          <a:lstStyle/>
          <a:p>
            <a:fld id="{09F43263-1364-4642-911A-CA79EC30D95C}" type="slidenum">
              <a:rPr lang="en-US" smtClean="0"/>
              <a:pPr/>
              <a:t>133</a:t>
            </a:fld>
            <a:endParaRPr lang="en-US" smtClean="0"/>
          </a:p>
        </p:txBody>
      </p:sp>
      <p:sp>
        <p:nvSpPr>
          <p:cNvPr id="448515" name="Rectangle 2"/>
          <p:cNvSpPr>
            <a:spLocks noGrp="1" noRot="1" noChangeAspect="1" noChangeArrowheads="1" noTextEdit="1"/>
          </p:cNvSpPr>
          <p:nvPr>
            <p:ph type="sldImg"/>
          </p:nvPr>
        </p:nvSpPr>
        <p:spPr>
          <a:ln/>
        </p:spPr>
      </p:sp>
      <p:sp>
        <p:nvSpPr>
          <p:cNvPr id="448516"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7"/>
          <p:cNvSpPr>
            <a:spLocks noGrp="1" noChangeArrowheads="1"/>
          </p:cNvSpPr>
          <p:nvPr>
            <p:ph type="sldNum" sz="quarter" idx="5"/>
          </p:nvPr>
        </p:nvSpPr>
        <p:spPr>
          <a:noFill/>
        </p:spPr>
        <p:txBody>
          <a:bodyPr/>
          <a:lstStyle/>
          <a:p>
            <a:fld id="{7305818D-121C-48A8-8A70-A87222B3CB58}" type="slidenum">
              <a:rPr lang="en-US" smtClean="0"/>
              <a:pPr/>
              <a:t>20</a:t>
            </a:fld>
            <a:endParaRPr lang="en-US" smtClean="0"/>
          </a:p>
        </p:txBody>
      </p:sp>
      <p:sp>
        <p:nvSpPr>
          <p:cNvPr id="516099" name="Rectangle 2"/>
          <p:cNvSpPr>
            <a:spLocks noGrp="1" noRot="1" noChangeAspect="1" noChangeArrowheads="1" noTextEdit="1"/>
          </p:cNvSpPr>
          <p:nvPr>
            <p:ph type="sldImg"/>
          </p:nvPr>
        </p:nvSpPr>
        <p:spPr>
          <a:xfrm>
            <a:off x="1144588" y="687388"/>
            <a:ext cx="4570412" cy="3427412"/>
          </a:xfrm>
          <a:ln/>
        </p:spPr>
      </p:sp>
      <p:sp>
        <p:nvSpPr>
          <p:cNvPr id="5161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7"/>
          <p:cNvSpPr>
            <a:spLocks noGrp="1" noChangeArrowheads="1"/>
          </p:cNvSpPr>
          <p:nvPr>
            <p:ph type="sldNum" sz="quarter" idx="5"/>
          </p:nvPr>
        </p:nvSpPr>
        <p:spPr>
          <a:noFill/>
        </p:spPr>
        <p:txBody>
          <a:bodyPr/>
          <a:lstStyle/>
          <a:p>
            <a:fld id="{562113AA-89BF-4DB7-9A4D-801B22F23758}" type="slidenum">
              <a:rPr lang="en-US" smtClean="0"/>
              <a:pPr/>
              <a:t>134</a:t>
            </a:fld>
            <a:endParaRPr lang="en-US" smtClean="0"/>
          </a:p>
        </p:txBody>
      </p:sp>
      <p:sp>
        <p:nvSpPr>
          <p:cNvPr id="449539" name="Rectangle 2"/>
          <p:cNvSpPr>
            <a:spLocks noGrp="1" noRot="1" noChangeAspect="1" noChangeArrowheads="1" noTextEdit="1"/>
          </p:cNvSpPr>
          <p:nvPr>
            <p:ph type="sldImg"/>
          </p:nvPr>
        </p:nvSpPr>
        <p:spPr>
          <a:ln/>
        </p:spPr>
      </p:sp>
      <p:sp>
        <p:nvSpPr>
          <p:cNvPr id="449540"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7"/>
          <p:cNvSpPr>
            <a:spLocks noGrp="1" noChangeArrowheads="1"/>
          </p:cNvSpPr>
          <p:nvPr>
            <p:ph type="sldNum" sz="quarter" idx="5"/>
          </p:nvPr>
        </p:nvSpPr>
        <p:spPr>
          <a:noFill/>
        </p:spPr>
        <p:txBody>
          <a:bodyPr/>
          <a:lstStyle/>
          <a:p>
            <a:fld id="{8DC5C488-4FF0-4265-B4C4-2A87E3449CD0}" type="slidenum">
              <a:rPr lang="en-US" smtClean="0"/>
              <a:pPr/>
              <a:t>135</a:t>
            </a:fld>
            <a:endParaRPr lang="en-US" smtClean="0"/>
          </a:p>
        </p:txBody>
      </p:sp>
      <p:sp>
        <p:nvSpPr>
          <p:cNvPr id="450563" name="Rectangle 2"/>
          <p:cNvSpPr>
            <a:spLocks noGrp="1" noRot="1" noChangeAspect="1" noChangeArrowheads="1" noTextEdit="1"/>
          </p:cNvSpPr>
          <p:nvPr>
            <p:ph type="sldImg"/>
          </p:nvPr>
        </p:nvSpPr>
        <p:spPr>
          <a:ln/>
        </p:spPr>
      </p:sp>
      <p:sp>
        <p:nvSpPr>
          <p:cNvPr id="450564"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7"/>
          <p:cNvSpPr>
            <a:spLocks noGrp="1" noChangeArrowheads="1"/>
          </p:cNvSpPr>
          <p:nvPr>
            <p:ph type="sldNum" sz="quarter" idx="5"/>
          </p:nvPr>
        </p:nvSpPr>
        <p:spPr>
          <a:noFill/>
        </p:spPr>
        <p:txBody>
          <a:bodyPr/>
          <a:lstStyle/>
          <a:p>
            <a:fld id="{D2888F8D-AACB-48D3-B16B-93A0CE2A09C6}" type="slidenum">
              <a:rPr lang="en-US" smtClean="0"/>
              <a:pPr/>
              <a:t>136</a:t>
            </a:fld>
            <a:endParaRPr lang="en-US" smtClean="0"/>
          </a:p>
        </p:txBody>
      </p:sp>
      <p:sp>
        <p:nvSpPr>
          <p:cNvPr id="451587" name="Rectangle 2"/>
          <p:cNvSpPr>
            <a:spLocks noGrp="1" noRot="1" noChangeAspect="1" noChangeArrowheads="1" noTextEdit="1"/>
          </p:cNvSpPr>
          <p:nvPr>
            <p:ph type="sldImg"/>
          </p:nvPr>
        </p:nvSpPr>
        <p:spPr>
          <a:ln/>
        </p:spPr>
      </p:sp>
      <p:sp>
        <p:nvSpPr>
          <p:cNvPr id="451588"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7"/>
          <p:cNvSpPr>
            <a:spLocks noGrp="1" noChangeArrowheads="1"/>
          </p:cNvSpPr>
          <p:nvPr>
            <p:ph type="sldNum" sz="quarter" idx="5"/>
          </p:nvPr>
        </p:nvSpPr>
        <p:spPr>
          <a:noFill/>
        </p:spPr>
        <p:txBody>
          <a:bodyPr/>
          <a:lstStyle/>
          <a:p>
            <a:fld id="{AAC3A9C3-FA2B-46C0-839F-3DD25AE23C46}" type="slidenum">
              <a:rPr lang="en-US" smtClean="0"/>
              <a:pPr/>
              <a:t>137</a:t>
            </a:fld>
            <a:endParaRPr lang="en-US" smtClean="0"/>
          </a:p>
        </p:txBody>
      </p:sp>
      <p:sp>
        <p:nvSpPr>
          <p:cNvPr id="452611" name="Rectangle 2"/>
          <p:cNvSpPr>
            <a:spLocks noGrp="1" noRot="1" noChangeAspect="1" noChangeArrowheads="1" noTextEdit="1"/>
          </p:cNvSpPr>
          <p:nvPr>
            <p:ph type="sldImg"/>
          </p:nvPr>
        </p:nvSpPr>
        <p:spPr>
          <a:ln/>
        </p:spPr>
      </p:sp>
      <p:sp>
        <p:nvSpPr>
          <p:cNvPr id="452612" name="Rectangle 3"/>
          <p:cNvSpPr>
            <a:spLocks noGrp="1" noChangeArrowheads="1"/>
          </p:cNvSpPr>
          <p:nvPr>
            <p:ph type="body" idx="1"/>
          </p:nvPr>
        </p:nvSpPr>
        <p:spPr>
          <a:xfrm>
            <a:off x="685637" y="4343144"/>
            <a:ext cx="5486727" cy="4115019"/>
          </a:xfrm>
          <a:noFill/>
          <a:ln/>
        </p:spPr>
        <p:txBody>
          <a:bodyPr/>
          <a:lstStyle/>
          <a:p>
            <a:pPr eaLnBrk="1" hangingPunct="1"/>
            <a:endParaRPr lang="en-US" dirty="0"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7"/>
          <p:cNvSpPr>
            <a:spLocks noGrp="1" noChangeArrowheads="1"/>
          </p:cNvSpPr>
          <p:nvPr>
            <p:ph type="sldNum" sz="quarter" idx="5"/>
          </p:nvPr>
        </p:nvSpPr>
        <p:spPr>
          <a:noFill/>
        </p:spPr>
        <p:txBody>
          <a:bodyPr/>
          <a:lstStyle/>
          <a:p>
            <a:fld id="{D63E38D9-2098-4A0C-9037-A3F48D7F368B}" type="slidenum">
              <a:rPr lang="en-US" smtClean="0"/>
              <a:pPr/>
              <a:t>143</a:t>
            </a:fld>
            <a:endParaRPr lang="en-US" smtClean="0"/>
          </a:p>
        </p:txBody>
      </p:sp>
      <p:sp>
        <p:nvSpPr>
          <p:cNvPr id="545795" name="Rectangle 2"/>
          <p:cNvSpPr>
            <a:spLocks noGrp="1" noRot="1" noChangeAspect="1" noChangeArrowheads="1" noTextEdit="1"/>
          </p:cNvSpPr>
          <p:nvPr>
            <p:ph type="sldImg"/>
          </p:nvPr>
        </p:nvSpPr>
        <p:spPr>
          <a:ln/>
        </p:spPr>
      </p:sp>
      <p:sp>
        <p:nvSpPr>
          <p:cNvPr id="545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4" name="Rectangle 2"/>
          <p:cNvSpPr>
            <a:spLocks noGrp="1" noChangeArrowheads="1"/>
          </p:cNvSpPr>
          <p:nvPr>
            <p:ph type="hdr" sz="quarter"/>
          </p:nvPr>
        </p:nvSpPr>
        <p:spPr>
          <a:noFill/>
        </p:spPr>
        <p:txBody>
          <a:bodyPr/>
          <a:lstStyle/>
          <a:p>
            <a:r>
              <a:rPr lang="en-US" smtClean="0"/>
              <a:t>Discipleship.ppt</a:t>
            </a:r>
          </a:p>
        </p:txBody>
      </p:sp>
      <p:sp>
        <p:nvSpPr>
          <p:cNvPr id="556035" name="Rectangle 3"/>
          <p:cNvSpPr>
            <a:spLocks noGrp="1" noChangeArrowheads="1"/>
          </p:cNvSpPr>
          <p:nvPr>
            <p:ph type="dt" sz="quarter" idx="1"/>
          </p:nvPr>
        </p:nvSpPr>
        <p:spPr>
          <a:noFill/>
        </p:spPr>
        <p:txBody>
          <a:bodyPr/>
          <a:lstStyle/>
          <a:p>
            <a:fld id="{2ABBB9EF-FE7F-453C-B08A-0C954838A73A}" type="datetime1">
              <a:rPr lang="en-US" smtClean="0"/>
              <a:pPr/>
              <a:t>2/9/2010</a:t>
            </a:fld>
            <a:endParaRPr lang="en-US" smtClean="0"/>
          </a:p>
        </p:txBody>
      </p:sp>
      <p:sp>
        <p:nvSpPr>
          <p:cNvPr id="556036" name="Rectangle 7"/>
          <p:cNvSpPr>
            <a:spLocks noGrp="1" noChangeArrowheads="1"/>
          </p:cNvSpPr>
          <p:nvPr>
            <p:ph type="sldNum" sz="quarter" idx="5"/>
          </p:nvPr>
        </p:nvSpPr>
        <p:spPr>
          <a:noFill/>
        </p:spPr>
        <p:txBody>
          <a:bodyPr/>
          <a:lstStyle/>
          <a:p>
            <a:fld id="{5F7953D3-5AED-449B-A4F5-B274AC81077C}" type="slidenum">
              <a:rPr lang="en-US" smtClean="0"/>
              <a:pPr/>
              <a:t>150</a:t>
            </a:fld>
            <a:endParaRPr lang="en-US" smtClean="0"/>
          </a:p>
        </p:txBody>
      </p:sp>
      <p:sp>
        <p:nvSpPr>
          <p:cNvPr id="556037" name="Rectangle 2"/>
          <p:cNvSpPr>
            <a:spLocks noGrp="1" noRot="1" noChangeAspect="1" noChangeArrowheads="1" noTextEdit="1"/>
          </p:cNvSpPr>
          <p:nvPr>
            <p:ph type="sldImg"/>
          </p:nvPr>
        </p:nvSpPr>
        <p:spPr>
          <a:solidFill>
            <a:srgbClr val="FFFFFF"/>
          </a:solidFill>
          <a:ln/>
        </p:spPr>
      </p:sp>
      <p:sp>
        <p:nvSpPr>
          <p:cNvPr id="556038" name="Rectangle 3"/>
          <p:cNvSpPr>
            <a:spLocks noGrp="1" noChangeArrowheads="1"/>
          </p:cNvSpPr>
          <p:nvPr>
            <p:ph type="body" idx="1"/>
          </p:nvPr>
        </p:nvSpPr>
        <p:spPr>
          <a:solidFill>
            <a:srgbClr val="FFFFFF"/>
          </a:solidFill>
          <a:ln>
            <a:solidFill>
              <a:srgbClr val="000000"/>
            </a:solidFill>
          </a:ln>
        </p:spPr>
        <p:txBody>
          <a:bodyPr/>
          <a:lstStyle/>
          <a:p>
            <a:r>
              <a:rPr lang="en-US" smtClean="0"/>
              <a:t>1 Samuel 12:23 </a:t>
            </a:r>
          </a:p>
          <a:p>
            <a:r>
              <a:rPr lang="en-US" smtClean="0"/>
              <a:t>    As for me, far be it from me that I should sin against the Lord by failing to pray for you. And I will teach you the way that is good and right. </a:t>
            </a:r>
          </a:p>
          <a:p>
            <a:endParaRPr lang="en-US" smtClean="0"/>
          </a:p>
          <a:p>
            <a:endParaRPr lang="en-US"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7"/>
          <p:cNvSpPr txBox="1">
            <a:spLocks noGrp="1" noChangeArrowheads="1"/>
          </p:cNvSpPr>
          <p:nvPr/>
        </p:nvSpPr>
        <p:spPr bwMode="auto">
          <a:xfrm>
            <a:off x="3885275" y="8684826"/>
            <a:ext cx="2971092" cy="457711"/>
          </a:xfrm>
          <a:prstGeom prst="rect">
            <a:avLst/>
          </a:prstGeom>
          <a:noFill/>
          <a:ln w="9525">
            <a:noFill/>
            <a:miter lim="800000"/>
            <a:headEnd/>
            <a:tailEnd/>
          </a:ln>
        </p:spPr>
        <p:txBody>
          <a:bodyPr anchor="b"/>
          <a:lstStyle/>
          <a:p>
            <a:pPr algn="r"/>
            <a:fld id="{B7630C79-0AB8-420F-B0A2-4503FABD69E2}" type="slidenum">
              <a:rPr lang="en-US" sz="1200">
                <a:latin typeface="Calibri" pitchFamily="34" charset="0"/>
              </a:rPr>
              <a:pPr algn="r"/>
              <a:t>152</a:t>
            </a:fld>
            <a:endParaRPr lang="en-US" sz="1200">
              <a:latin typeface="Calibri" pitchFamily="34" charset="0"/>
            </a:endParaRPr>
          </a:p>
        </p:txBody>
      </p:sp>
      <p:sp>
        <p:nvSpPr>
          <p:cNvPr id="489475" name="Rectangle 2"/>
          <p:cNvSpPr>
            <a:spLocks noGrp="1" noRot="1" noChangeAspect="1" noChangeArrowheads="1" noTextEdit="1"/>
          </p:cNvSpPr>
          <p:nvPr>
            <p:ph type="sldImg"/>
          </p:nvPr>
        </p:nvSpPr>
        <p:spPr>
          <a:solidFill>
            <a:srgbClr val="FFFFFF"/>
          </a:solidFill>
          <a:ln/>
        </p:spPr>
      </p:sp>
      <p:sp>
        <p:nvSpPr>
          <p:cNvPr id="489476" name="Rectangle 3"/>
          <p:cNvSpPr>
            <a:spLocks noGrp="1" noChangeArrowheads="1"/>
          </p:cNvSpPr>
          <p:nvPr>
            <p:ph type="body" idx="1"/>
          </p:nvPr>
        </p:nvSpPr>
        <p:spPr>
          <a:xfrm>
            <a:off x="685637" y="4343144"/>
            <a:ext cx="5486727" cy="4115019"/>
          </a:xfrm>
          <a:solidFill>
            <a:srgbClr val="FFFFFF"/>
          </a:solidFill>
          <a:ln>
            <a:solidFill>
              <a:srgbClr val="000000"/>
            </a:solidFill>
          </a:ln>
        </p:spPr>
        <p:txBody>
          <a:bodyPr/>
          <a:lstStyle/>
          <a:p>
            <a:pPr marL="228600" indent="-228600">
              <a:spcBef>
                <a:spcPct val="0"/>
              </a:spcBef>
            </a:pPr>
            <a:r>
              <a:rPr lang="en-CA" smtClean="0"/>
              <a:t>The Truth must permeate every part of the education process. </a:t>
            </a:r>
          </a:p>
          <a:p>
            <a:pPr marL="228600" indent="-228600">
              <a:spcBef>
                <a:spcPct val="0"/>
              </a:spcBef>
            </a:pPr>
            <a:endParaRPr lang="en-CA" smtClean="0"/>
          </a:p>
          <a:p>
            <a:pPr marL="228600" indent="-228600">
              <a:spcBef>
                <a:spcPct val="0"/>
              </a:spcBef>
            </a:pPr>
            <a:r>
              <a:rPr lang="en-CA" smtClean="0"/>
              <a:t>If the teacher is not transformed by Truth – the living Word of God, the Bible, and the Word, Jesus Christ Himself – he will tend to push people away from Christ rather than draw them toward Him. Nothing else works if this is missing. The truth must be integrated into the life of the teacher, transforming his or her thinking, feeling and behaving, before he or she can be used to transform the lives of students – parable of the sawdust and the plank (Matt 7:3-5, Luke 6:41-42).</a:t>
            </a:r>
          </a:p>
          <a:p>
            <a:pPr marL="228600" indent="-228600">
              <a:spcBef>
                <a:spcPct val="0"/>
              </a:spcBef>
            </a:pPr>
            <a:endParaRPr lang="en-CA" smtClean="0"/>
          </a:p>
          <a:p>
            <a:pPr marL="228600" indent="-228600">
              <a:spcBef>
                <a:spcPct val="0"/>
              </a:spcBef>
            </a:pPr>
            <a:r>
              <a:rPr lang="en-CA" smtClean="0"/>
              <a:t>I’m not going to address this part because it is addressed in every message, every Sunday School class, every tape, and every book and is relevant for every Christian whether they are a teacher or not. It is not that we have put everything into practise, but I want to focus on things are more exclusively related to education.</a:t>
            </a:r>
          </a:p>
          <a:p>
            <a:pPr marL="228600" indent="-228600">
              <a:spcBef>
                <a:spcPct val="0"/>
              </a:spcBef>
            </a:pPr>
            <a:endParaRPr lang="en-CA" smtClean="0"/>
          </a:p>
          <a:p>
            <a:pPr marL="228600" indent="-228600">
              <a:spcBef>
                <a:spcPct val="0"/>
              </a:spcBef>
            </a:pPr>
            <a:r>
              <a:rPr lang="en-CA" smtClean="0"/>
              <a:t>Because there is often great concern about what can or cannot be said in a public school – and public schools are where most of us have been trained and gotten our experience – many Christians focus on how to be a Christian in the classroom by considering their approach or methodology. Sometimes it doesn’t get much beyond being nice and being moral, but it is a start at considering what it means to having education which is Christian by nature and not just by name.</a:t>
            </a:r>
          </a:p>
          <a:p>
            <a:pPr marL="228600" indent="-228600">
              <a:spcBef>
                <a:spcPct val="0"/>
              </a:spcBef>
            </a:pPr>
            <a:endParaRPr lang="en-CA" smtClean="0"/>
          </a:p>
          <a:p>
            <a:pPr marL="228600" indent="-228600">
              <a:spcBef>
                <a:spcPct val="0"/>
              </a:spcBef>
            </a:pPr>
            <a:r>
              <a:rPr lang="en-CA" smtClean="0"/>
              <a:t>There is an interesting article by Donald Oppewal, </a:t>
            </a:r>
            <a:r>
              <a:rPr lang="en-CA" b="1" smtClean="0"/>
              <a:t>Biblical Knowing and Teaching, </a:t>
            </a:r>
            <a:r>
              <a:rPr lang="en-CA" smtClean="0"/>
              <a:t>a Calvin College Monograph, 1985 which addresses more of this question that I’d recommend for your reading enjoyment. I’d summarize the focus of this aspect of Christian education as  being on relationships: teacher-student, student-teacher, student-student, teacher-teacher, teacher-administration, administration-teacher, teacher-parent, parent-teacher, parent-student, student-parent.</a:t>
            </a:r>
          </a:p>
          <a:p>
            <a:pPr marL="228600" indent="-228600">
              <a:spcBef>
                <a:spcPct val="0"/>
              </a:spcBef>
            </a:pPr>
            <a:endParaRPr lang="en-CA" smtClean="0"/>
          </a:p>
          <a:p>
            <a:pPr marL="228600" indent="-228600">
              <a:spcBef>
                <a:spcPct val="0"/>
              </a:spcBef>
            </a:pPr>
            <a:r>
              <a:rPr lang="en-CA" smtClean="0"/>
              <a:t>This is also critically important. There is a sense in which a teacher’s relationship to God and His Word will naturally transform their relationships with everyone else, but unless teachers consciously consider this aspect of Christian education it is likely they will be “like their teachers” (Luke 6:40) and operate in god-less or un-godly ways. After all, Rom. 12:2 says we are “transformed by the renewing of our mind” so if we don’t engage our minds, it is unlikely much transformation will take place.</a:t>
            </a:r>
          </a:p>
          <a:p>
            <a:pPr marL="228600" indent="-228600">
              <a:spcBef>
                <a:spcPct val="0"/>
              </a:spcBef>
            </a:pPr>
            <a:endParaRPr lang="en-CA" smtClean="0"/>
          </a:p>
          <a:p>
            <a:pPr marL="228600" indent="-228600">
              <a:spcBef>
                <a:spcPct val="0"/>
              </a:spcBef>
            </a:pPr>
            <a:r>
              <a:rPr lang="en-CA" smtClean="0"/>
              <a:t>It is the third aspect of Christian education that I believe from my own experience, is the least transformed. There are many reasons:</a:t>
            </a:r>
          </a:p>
          <a:p>
            <a:pPr marL="228600" indent="-228600">
              <a:spcBef>
                <a:spcPct val="0"/>
              </a:spcBef>
              <a:buFontTx/>
              <a:buAutoNum type="arabicPeriod"/>
            </a:pPr>
            <a:r>
              <a:rPr lang="en-CA" smtClean="0"/>
              <a:t>Most Christians have been trained by non-Christians</a:t>
            </a:r>
          </a:p>
          <a:p>
            <a:pPr marL="228600" indent="-228600">
              <a:spcBef>
                <a:spcPct val="0"/>
              </a:spcBef>
              <a:buFontTx/>
              <a:buAutoNum type="arabicPeriod"/>
            </a:pPr>
            <a:r>
              <a:rPr lang="en-CA" smtClean="0"/>
              <a:t>Most Christians have taught in situations where introducing Christ in the classroom was highly restricted</a:t>
            </a:r>
          </a:p>
          <a:p>
            <a:pPr marL="228600" indent="-228600">
              <a:spcBef>
                <a:spcPct val="0"/>
              </a:spcBef>
              <a:buFontTx/>
              <a:buAutoNum type="arabicPeriod"/>
            </a:pPr>
            <a:r>
              <a:rPr lang="en-CA" smtClean="0"/>
              <a:t>Most Christians operate as functional dualists with God and His Word only being relevant to “spiritual” things and not physical things.</a:t>
            </a:r>
          </a:p>
          <a:p>
            <a:pPr marL="228600" indent="-228600">
              <a:spcBef>
                <a:spcPct val="0"/>
              </a:spcBef>
            </a:pPr>
            <a:endParaRPr lang="en-CA" smtClean="0"/>
          </a:p>
          <a:p>
            <a:pPr marL="228600" indent="-228600">
              <a:spcBef>
                <a:spcPct val="0"/>
              </a:spcBef>
            </a:pPr>
            <a:endParaRPr lang="en-CA"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7"/>
          <p:cNvSpPr>
            <a:spLocks noGrp="1" noChangeArrowheads="1"/>
          </p:cNvSpPr>
          <p:nvPr>
            <p:ph type="sldNum" sz="quarter" idx="5"/>
          </p:nvPr>
        </p:nvSpPr>
        <p:spPr>
          <a:noFill/>
        </p:spPr>
        <p:txBody>
          <a:bodyPr/>
          <a:lstStyle/>
          <a:p>
            <a:fld id="{1D72599E-0DBB-4152-9E47-9E09155BEC70}" type="slidenum">
              <a:rPr lang="en-US" smtClean="0"/>
              <a:pPr/>
              <a:t>153</a:t>
            </a:fld>
            <a:endParaRPr lang="en-US" smtClean="0"/>
          </a:p>
        </p:txBody>
      </p:sp>
      <p:sp>
        <p:nvSpPr>
          <p:cNvPr id="431107" name="Rectangle 2"/>
          <p:cNvSpPr>
            <a:spLocks noGrp="1" noRot="1" noChangeAspect="1" noChangeArrowheads="1" noTextEdit="1"/>
          </p:cNvSpPr>
          <p:nvPr>
            <p:ph type="sldImg"/>
          </p:nvPr>
        </p:nvSpPr>
        <p:spPr>
          <a:xfrm>
            <a:off x="1141413" y="685800"/>
            <a:ext cx="4573587" cy="3429000"/>
          </a:xfrm>
          <a:ln/>
        </p:spPr>
      </p:sp>
      <p:sp>
        <p:nvSpPr>
          <p:cNvPr id="431108" name="Rectangle 3"/>
          <p:cNvSpPr>
            <a:spLocks noGrp="1" noChangeArrowheads="1"/>
          </p:cNvSpPr>
          <p:nvPr>
            <p:ph type="body" idx="1"/>
          </p:nvPr>
        </p:nvSpPr>
        <p:spPr>
          <a:xfrm>
            <a:off x="912551" y="4343144"/>
            <a:ext cx="5032899" cy="4115019"/>
          </a:xfrm>
          <a:noFill/>
          <a:ln/>
        </p:spPr>
        <p:txBody>
          <a:bodyPr/>
          <a:lstStyle/>
          <a:p>
            <a:pPr>
              <a:spcBef>
                <a:spcPct val="0"/>
              </a:spcBef>
            </a:pPr>
            <a:r>
              <a:rPr lang="en-GB" i="1" smtClean="0"/>
              <a:t>Proverbs 1:7 </a:t>
            </a:r>
            <a:br>
              <a:rPr lang="en-GB" i="1" smtClean="0"/>
            </a:br>
            <a:r>
              <a:rPr lang="en-GB" i="1" smtClean="0"/>
              <a:t>The fear of the Lord is the beginning of knowledge,</a:t>
            </a:r>
            <a:br>
              <a:rPr lang="en-GB" i="1" smtClean="0"/>
            </a:br>
            <a:r>
              <a:rPr lang="en-GB" i="1" smtClean="0"/>
              <a:t>    but fools despise wisdom and discipline.</a:t>
            </a:r>
          </a:p>
          <a:p>
            <a:pPr>
              <a:spcBef>
                <a:spcPct val="0"/>
              </a:spcBef>
            </a:pPr>
            <a:r>
              <a:rPr lang="en-GB" i="1" smtClean="0"/>
              <a:t>Proverbs 3:13 </a:t>
            </a:r>
            <a:br>
              <a:rPr lang="en-GB" i="1" smtClean="0"/>
            </a:br>
            <a:r>
              <a:rPr lang="en-GB" i="1" smtClean="0"/>
              <a:t>Blessed is the man who finds wisdom,</a:t>
            </a:r>
            <a:br>
              <a:rPr lang="en-GB" i="1" smtClean="0"/>
            </a:br>
            <a:r>
              <a:rPr lang="en-GB" i="1" smtClean="0"/>
              <a:t>    the man who gains understanding, </a:t>
            </a:r>
          </a:p>
          <a:p>
            <a:pPr>
              <a:spcBef>
                <a:spcPct val="0"/>
              </a:spcBef>
            </a:pPr>
            <a:r>
              <a:rPr lang="en-GB" i="1" smtClean="0"/>
              <a:t>Proverbs 4:5-7 </a:t>
            </a:r>
            <a:br>
              <a:rPr lang="en-GB" i="1" smtClean="0"/>
            </a:br>
            <a:r>
              <a:rPr lang="en-GB" i="1" smtClean="0"/>
              <a:t>Get wisdom, get understanding;</a:t>
            </a:r>
            <a:br>
              <a:rPr lang="en-GB" i="1" smtClean="0"/>
            </a:br>
            <a:r>
              <a:rPr lang="en-GB" i="1" smtClean="0"/>
              <a:t>    do not forget my words or swerve from them. </a:t>
            </a:r>
            <a:br>
              <a:rPr lang="en-GB" i="1" smtClean="0"/>
            </a:br>
            <a:r>
              <a:rPr lang="en-GB" i="1" smtClean="0"/>
              <a:t>[6] Do not forsake wisdom, and she will protect you;</a:t>
            </a:r>
            <a:br>
              <a:rPr lang="en-GB" i="1" smtClean="0"/>
            </a:br>
            <a:r>
              <a:rPr lang="en-GB" i="1" smtClean="0"/>
              <a:t>    love her, and she will watch over you. </a:t>
            </a:r>
            <a:br>
              <a:rPr lang="en-GB" i="1" smtClean="0"/>
            </a:br>
            <a:r>
              <a:rPr lang="en-GB" i="1" smtClean="0"/>
              <a:t>[7] Wisdom is supreme; therefore get wisdom.</a:t>
            </a:r>
            <a:br>
              <a:rPr lang="en-GB" i="1" smtClean="0"/>
            </a:br>
            <a:r>
              <a:rPr lang="en-GB" i="1" smtClean="0"/>
              <a:t>    Though it cost all you have, get understanding. </a:t>
            </a:r>
            <a:endParaRPr lang="en-GB" smtClean="0"/>
          </a:p>
          <a:p>
            <a:pPr>
              <a:spcBef>
                <a:spcPct val="0"/>
              </a:spcBef>
            </a:pPr>
            <a:r>
              <a:rPr lang="en-GB" smtClean="0"/>
              <a:t>Wisdom = transformation – God wants us to be changed in the way we live</a:t>
            </a:r>
            <a:endParaRPr lang="en-GB" i="1" smtClean="0"/>
          </a:p>
          <a:p>
            <a:pPr>
              <a:spcBef>
                <a:spcPct val="0"/>
              </a:spcBef>
            </a:pPr>
            <a:r>
              <a:rPr lang="en-GB" i="1" smtClean="0"/>
              <a:t>James 1:22-25 </a:t>
            </a:r>
            <a:br>
              <a:rPr lang="en-GB" i="1" smtClean="0"/>
            </a:br>
            <a:r>
              <a:rPr lang="en-GB" i="1" smtClean="0"/>
              <a:t>Do not merely listen to the word, and so deceive yourselves. Do what it says. [23] Anyone who listens to the word but does not do what it says is like a man who looks at his face in a mirror [24] and, after looking at himself, goes away and immediately forgets what he looks like. [25] But the man who looks intently into the perfect law that gives freedom, and continues to do this, not forgetting what he has heard, but doing it--he will be blessed in what he does. </a:t>
            </a:r>
            <a:endParaRPr lang="en-GB" smtClean="0"/>
          </a:p>
          <a:p>
            <a:pPr>
              <a:spcBef>
                <a:spcPct val="0"/>
              </a:spcBef>
            </a:pPr>
            <a:r>
              <a:rPr lang="en-GB" smtClean="0"/>
              <a:t>If we don’t do anything different as the result of what we hear we are fooling ourselves if we say that we’ve really learned anything.</a:t>
            </a:r>
            <a:endParaRPr lang="en-US" smtClean="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7"/>
          <p:cNvSpPr txBox="1">
            <a:spLocks noGrp="1" noChangeArrowheads="1"/>
          </p:cNvSpPr>
          <p:nvPr/>
        </p:nvSpPr>
        <p:spPr bwMode="auto">
          <a:xfrm>
            <a:off x="3885275" y="8684826"/>
            <a:ext cx="2971092" cy="457711"/>
          </a:xfrm>
          <a:prstGeom prst="rect">
            <a:avLst/>
          </a:prstGeom>
          <a:noFill/>
          <a:ln w="9525">
            <a:noFill/>
            <a:miter lim="800000"/>
            <a:headEnd/>
            <a:tailEnd/>
          </a:ln>
        </p:spPr>
        <p:txBody>
          <a:bodyPr anchor="b"/>
          <a:lstStyle/>
          <a:p>
            <a:pPr algn="r"/>
            <a:fld id="{4E8F385C-10A8-4E9E-8C85-4BFAA0370DA1}" type="slidenum">
              <a:rPr lang="en-US" sz="1200">
                <a:latin typeface="Calibri" pitchFamily="34" charset="0"/>
              </a:rPr>
              <a:pPr algn="r"/>
              <a:t>154</a:t>
            </a:fld>
            <a:endParaRPr lang="en-US" sz="1200">
              <a:latin typeface="Calibri" pitchFamily="34" charset="0"/>
            </a:endParaRPr>
          </a:p>
        </p:txBody>
      </p:sp>
      <p:sp>
        <p:nvSpPr>
          <p:cNvPr id="432131" name="Rectangle 2"/>
          <p:cNvSpPr>
            <a:spLocks noGrp="1" noRot="1" noChangeAspect="1" noChangeArrowheads="1" noTextEdit="1"/>
          </p:cNvSpPr>
          <p:nvPr>
            <p:ph type="sldImg"/>
          </p:nvPr>
        </p:nvSpPr>
        <p:spPr>
          <a:xfrm>
            <a:off x="1141413" y="685800"/>
            <a:ext cx="4573587" cy="3429000"/>
          </a:xfrm>
          <a:solidFill>
            <a:srgbClr val="FFFFFF"/>
          </a:solidFill>
          <a:ln/>
        </p:spPr>
      </p:sp>
      <p:sp>
        <p:nvSpPr>
          <p:cNvPr id="432132" name="Rectangle 3"/>
          <p:cNvSpPr>
            <a:spLocks noGrp="1" noChangeArrowheads="1"/>
          </p:cNvSpPr>
          <p:nvPr>
            <p:ph type="body" idx="1"/>
          </p:nvPr>
        </p:nvSpPr>
        <p:spPr>
          <a:xfrm>
            <a:off x="912551" y="4343144"/>
            <a:ext cx="5032899" cy="4115019"/>
          </a:xfrm>
          <a:solidFill>
            <a:srgbClr val="FFFFFF"/>
          </a:solidFill>
          <a:ln>
            <a:solidFill>
              <a:srgbClr val="000000"/>
            </a:solidFill>
          </a:ln>
        </p:spPr>
        <p:txBody>
          <a:bodyPr/>
          <a:lstStyle/>
          <a:p>
            <a:pPr>
              <a:spcBef>
                <a:spcPct val="0"/>
              </a:spcBef>
            </a:pPr>
            <a:r>
              <a:rPr lang="en-GB" i="1" dirty="0" smtClean="0"/>
              <a:t>Proverbs 1:7 </a:t>
            </a:r>
            <a:br>
              <a:rPr lang="en-GB" i="1" dirty="0" smtClean="0"/>
            </a:br>
            <a:r>
              <a:rPr lang="en-GB" i="1" dirty="0" smtClean="0"/>
              <a:t>The fear of the Lord is the beginning of knowledge,</a:t>
            </a:r>
            <a:br>
              <a:rPr lang="en-GB" i="1" dirty="0" smtClean="0"/>
            </a:br>
            <a:r>
              <a:rPr lang="en-GB" i="1" dirty="0" smtClean="0"/>
              <a:t>    but fools despise wisdom and discipline.</a:t>
            </a:r>
          </a:p>
          <a:p>
            <a:pPr>
              <a:spcBef>
                <a:spcPct val="0"/>
              </a:spcBef>
            </a:pPr>
            <a:r>
              <a:rPr lang="en-GB" i="1" dirty="0" smtClean="0"/>
              <a:t>Proverbs 3:13 </a:t>
            </a:r>
            <a:br>
              <a:rPr lang="en-GB" i="1" dirty="0" smtClean="0"/>
            </a:br>
            <a:r>
              <a:rPr lang="en-GB" i="1" dirty="0" smtClean="0"/>
              <a:t>Blessed is the man who finds wisdom,</a:t>
            </a:r>
            <a:br>
              <a:rPr lang="en-GB" i="1" dirty="0" smtClean="0"/>
            </a:br>
            <a:r>
              <a:rPr lang="en-GB" i="1" dirty="0" smtClean="0"/>
              <a:t>    the man who gains understanding, </a:t>
            </a:r>
          </a:p>
          <a:p>
            <a:pPr>
              <a:spcBef>
                <a:spcPct val="0"/>
              </a:spcBef>
            </a:pPr>
            <a:r>
              <a:rPr lang="en-GB" i="1" dirty="0" smtClean="0"/>
              <a:t>Proverbs 4:5-7 </a:t>
            </a:r>
            <a:br>
              <a:rPr lang="en-GB" i="1" dirty="0" smtClean="0"/>
            </a:br>
            <a:r>
              <a:rPr lang="en-GB" i="1" dirty="0" smtClean="0"/>
              <a:t>Get wisdom, get understanding;</a:t>
            </a:r>
            <a:br>
              <a:rPr lang="en-GB" i="1" dirty="0" smtClean="0"/>
            </a:br>
            <a:r>
              <a:rPr lang="en-GB" i="1" dirty="0" smtClean="0"/>
              <a:t>    do not forget my words or swerve from them. </a:t>
            </a:r>
            <a:br>
              <a:rPr lang="en-GB" i="1" dirty="0" smtClean="0"/>
            </a:br>
            <a:r>
              <a:rPr lang="en-GB" i="1" dirty="0" smtClean="0"/>
              <a:t>[6] Do not forsake wisdom, and she will protect you;</a:t>
            </a:r>
            <a:br>
              <a:rPr lang="en-GB" i="1" dirty="0" smtClean="0"/>
            </a:br>
            <a:r>
              <a:rPr lang="en-GB" i="1" dirty="0" smtClean="0"/>
              <a:t>    love her, and she will watch over you. </a:t>
            </a:r>
            <a:br>
              <a:rPr lang="en-GB" i="1" dirty="0" smtClean="0"/>
            </a:br>
            <a:r>
              <a:rPr lang="en-GB" i="1" dirty="0" smtClean="0"/>
              <a:t>[7] Wisdom is supreme; therefore get wisdom.</a:t>
            </a:r>
            <a:br>
              <a:rPr lang="en-GB" i="1" dirty="0" smtClean="0"/>
            </a:br>
            <a:r>
              <a:rPr lang="en-GB" i="1" dirty="0" smtClean="0"/>
              <a:t>    Though it cost all you have, get understanding. </a:t>
            </a:r>
            <a:endParaRPr lang="en-GB" dirty="0" smtClean="0"/>
          </a:p>
          <a:p>
            <a:pPr>
              <a:spcBef>
                <a:spcPct val="0"/>
              </a:spcBef>
            </a:pPr>
            <a:r>
              <a:rPr lang="en-GB" dirty="0" smtClean="0"/>
              <a:t>Wisdom = transformation – God wants us to be changed in the way we live</a:t>
            </a:r>
            <a:endParaRPr lang="en-GB" i="1" dirty="0" smtClean="0"/>
          </a:p>
          <a:p>
            <a:pPr>
              <a:spcBef>
                <a:spcPct val="0"/>
              </a:spcBef>
            </a:pPr>
            <a:r>
              <a:rPr lang="en-GB" i="1" dirty="0" smtClean="0"/>
              <a:t>James 1:22-25 </a:t>
            </a:r>
            <a:br>
              <a:rPr lang="en-GB" i="1" dirty="0" smtClean="0"/>
            </a:br>
            <a:r>
              <a:rPr lang="en-GB" i="1" dirty="0" smtClean="0"/>
              <a:t>Do not merely listen to the word, and so deceive yourselves. Do what it says. [23] Anyone who listens to the word but does not do what it says is like a man who looks at his face in a mirror [24] and, after looking at himself, goes away and immediately forgets what he looks like. [25] But the man who looks intently into the perfect law that gives freedom, and continues to do this, not forgetting what he has heard, but doing it--he will be blessed in what he does. </a:t>
            </a:r>
            <a:endParaRPr lang="en-GB" dirty="0" smtClean="0"/>
          </a:p>
          <a:p>
            <a:pPr>
              <a:spcBef>
                <a:spcPct val="0"/>
              </a:spcBef>
            </a:pPr>
            <a:r>
              <a:rPr lang="en-GB" dirty="0" smtClean="0"/>
              <a:t>If we don’t do anything different as the result of what we hear we are fooling ourselves if we say that we’ve really learned anything.</a:t>
            </a:r>
          </a:p>
          <a:p>
            <a:pPr>
              <a:spcBef>
                <a:spcPct val="0"/>
              </a:spcBef>
            </a:pPr>
            <a:endParaRPr lang="en-GB" dirty="0" smtClean="0"/>
          </a:p>
          <a:p>
            <a:pPr>
              <a:spcBef>
                <a:spcPct val="0"/>
              </a:spcBef>
            </a:pPr>
            <a:r>
              <a:rPr lang="en-GB" dirty="0" smtClean="0"/>
              <a:t>What will you do differently</a:t>
            </a:r>
            <a:r>
              <a:rPr lang="en-GB" baseline="0" dirty="0" smtClean="0"/>
              <a:t> as a result of considering Christ’s place in education?</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7"/>
          <p:cNvSpPr>
            <a:spLocks noGrp="1" noChangeArrowheads="1"/>
          </p:cNvSpPr>
          <p:nvPr>
            <p:ph type="sldNum" sz="quarter" idx="5"/>
          </p:nvPr>
        </p:nvSpPr>
        <p:spPr>
          <a:noFill/>
        </p:spPr>
        <p:txBody>
          <a:bodyPr/>
          <a:lstStyle/>
          <a:p>
            <a:fld id="{7305818D-121C-48A8-8A70-A87222B3CB58}" type="slidenum">
              <a:rPr lang="en-US" smtClean="0"/>
              <a:pPr/>
              <a:t>21</a:t>
            </a:fld>
            <a:endParaRPr lang="en-US" smtClean="0"/>
          </a:p>
        </p:txBody>
      </p:sp>
      <p:sp>
        <p:nvSpPr>
          <p:cNvPr id="516099" name="Rectangle 2"/>
          <p:cNvSpPr>
            <a:spLocks noGrp="1" noRot="1" noChangeAspect="1" noChangeArrowheads="1" noTextEdit="1"/>
          </p:cNvSpPr>
          <p:nvPr>
            <p:ph type="sldImg"/>
          </p:nvPr>
        </p:nvSpPr>
        <p:spPr>
          <a:xfrm>
            <a:off x="1144588" y="687388"/>
            <a:ext cx="4570412" cy="3427412"/>
          </a:xfrm>
          <a:ln/>
        </p:spPr>
      </p:sp>
      <p:sp>
        <p:nvSpPr>
          <p:cNvPr id="5161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7"/>
          <p:cNvSpPr>
            <a:spLocks noGrp="1" noChangeArrowheads="1"/>
          </p:cNvSpPr>
          <p:nvPr>
            <p:ph type="sldNum" sz="quarter" idx="5"/>
          </p:nvPr>
        </p:nvSpPr>
        <p:spPr>
          <a:noFill/>
        </p:spPr>
        <p:txBody>
          <a:bodyPr/>
          <a:lstStyle/>
          <a:p>
            <a:fld id="{8C45AF17-DB98-41BF-91D5-D4A858939D66}" type="slidenum">
              <a:rPr lang="en-US" smtClean="0"/>
              <a:pPr/>
              <a:t>22</a:t>
            </a:fld>
            <a:endParaRPr lang="en-US" smtClean="0"/>
          </a:p>
        </p:txBody>
      </p:sp>
      <p:sp>
        <p:nvSpPr>
          <p:cNvPr id="518147" name="Rectangle 2"/>
          <p:cNvSpPr>
            <a:spLocks noGrp="1" noRot="1" noChangeAspect="1" noChangeArrowheads="1" noTextEdit="1"/>
          </p:cNvSpPr>
          <p:nvPr>
            <p:ph type="sldImg"/>
          </p:nvPr>
        </p:nvSpPr>
        <p:spPr>
          <a:xfrm>
            <a:off x="1144588" y="687388"/>
            <a:ext cx="4570412" cy="3427412"/>
          </a:xfrm>
          <a:ln/>
        </p:spPr>
      </p:sp>
      <p:sp>
        <p:nvSpPr>
          <p:cNvPr id="5181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7"/>
          <p:cNvSpPr>
            <a:spLocks noGrp="1" noChangeArrowheads="1"/>
          </p:cNvSpPr>
          <p:nvPr>
            <p:ph type="sldNum" sz="quarter" idx="5"/>
          </p:nvPr>
        </p:nvSpPr>
        <p:spPr>
          <a:noFill/>
        </p:spPr>
        <p:txBody>
          <a:bodyPr/>
          <a:lstStyle/>
          <a:p>
            <a:fld id="{C7EDFD01-8CF0-41FE-BDCD-F7FDE4E9C0E2}" type="slidenum">
              <a:rPr lang="en-US" smtClean="0"/>
              <a:pPr/>
              <a:t>23</a:t>
            </a:fld>
            <a:endParaRPr lang="en-US" smtClean="0"/>
          </a:p>
        </p:txBody>
      </p:sp>
      <p:sp>
        <p:nvSpPr>
          <p:cNvPr id="519171" name="Rectangle 2"/>
          <p:cNvSpPr>
            <a:spLocks noGrp="1" noRot="1" noChangeAspect="1" noChangeArrowheads="1" noTextEdit="1"/>
          </p:cNvSpPr>
          <p:nvPr>
            <p:ph type="sldImg"/>
          </p:nvPr>
        </p:nvSpPr>
        <p:spPr>
          <a:xfrm>
            <a:off x="1144588" y="687388"/>
            <a:ext cx="4570412" cy="3427412"/>
          </a:xfrm>
          <a:ln/>
        </p:spPr>
      </p:sp>
      <p:sp>
        <p:nvSpPr>
          <p:cNvPr id="5191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7"/>
          <p:cNvSpPr>
            <a:spLocks noGrp="1" noChangeArrowheads="1"/>
          </p:cNvSpPr>
          <p:nvPr>
            <p:ph type="sldNum" sz="quarter" idx="5"/>
          </p:nvPr>
        </p:nvSpPr>
        <p:spPr>
          <a:noFill/>
        </p:spPr>
        <p:txBody>
          <a:bodyPr/>
          <a:lstStyle/>
          <a:p>
            <a:fld id="{B0C787E0-7ED6-4264-8A03-44FA35710CFB}" type="slidenum">
              <a:rPr lang="en-US" smtClean="0"/>
              <a:pPr/>
              <a:t>24</a:t>
            </a:fld>
            <a:endParaRPr lang="en-US" smtClean="0"/>
          </a:p>
        </p:txBody>
      </p:sp>
      <p:sp>
        <p:nvSpPr>
          <p:cNvPr id="520195" name="Rectangle 2"/>
          <p:cNvSpPr>
            <a:spLocks noGrp="1" noRot="1" noChangeAspect="1" noChangeArrowheads="1" noTextEdit="1"/>
          </p:cNvSpPr>
          <p:nvPr>
            <p:ph type="sldImg"/>
          </p:nvPr>
        </p:nvSpPr>
        <p:spPr>
          <a:xfrm>
            <a:off x="1144588" y="687388"/>
            <a:ext cx="4570412" cy="3427412"/>
          </a:xfrm>
          <a:ln/>
        </p:spPr>
      </p:sp>
      <p:sp>
        <p:nvSpPr>
          <p:cNvPr id="520196" name="Rectangle 3"/>
          <p:cNvSpPr>
            <a:spLocks noGrp="1" noChangeArrowheads="1"/>
          </p:cNvSpPr>
          <p:nvPr>
            <p:ph type="body" idx="1"/>
          </p:nvPr>
        </p:nvSpPr>
        <p:spPr>
          <a:noFill/>
          <a:ln/>
        </p:spPr>
        <p:txBody>
          <a:bodyPr/>
          <a:lstStyle/>
          <a:p>
            <a:pPr eaLnBrk="1" hangingPunct="1"/>
            <a:r>
              <a:rPr lang="en-GB" smtClean="0"/>
              <a:t>Seniors get younger all the time. The world’s mold is very strong. “Everyone” talks about and plans for retirement—the time to enjoy life. You try to get through your career as quickly as possible so that you can have maximum time to do what you want instead of what someone else wants. However, such a perspective is very definitely short-sighted.</a:t>
            </a:r>
          </a:p>
          <a:p>
            <a:pPr eaLnBrk="1" hangingPunct="1"/>
            <a:r>
              <a:rPr lang="en-GB" smtClean="0"/>
              <a:t>What is the average time that people in your country live? </a:t>
            </a:r>
            <a:r>
              <a:rPr lang="en-GB" smtClean="0">
                <a:sym typeface="Wingdings" pitchFamily="2" charset="2"/>
              </a:rPr>
              <a:t></a:t>
            </a:r>
            <a:r>
              <a:rPr lang="en-GB" smtClean="0"/>
              <a:t> Everyone you have ever met will live forever either in God’s presence or separated from Him. </a:t>
            </a:r>
            <a:br>
              <a:rPr lang="en-GB" smtClean="0"/>
            </a:br>
            <a:endParaRPr lang="en-C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8" name="Rectangle 7"/>
          <p:cNvSpPr>
            <a:spLocks noGrp="1" noChangeArrowheads="1"/>
          </p:cNvSpPr>
          <p:nvPr>
            <p:ph type="sldNum" sz="quarter" idx="5"/>
          </p:nvPr>
        </p:nvSpPr>
        <p:spPr>
          <a:noFill/>
        </p:spPr>
        <p:txBody>
          <a:bodyPr/>
          <a:lstStyle/>
          <a:p>
            <a:fld id="{C83E76B3-859E-47BC-9832-18BD577ABFB8}" type="slidenum">
              <a:rPr lang="en-US" smtClean="0"/>
              <a:pPr/>
              <a:t>25</a:t>
            </a:fld>
            <a:endParaRPr lang="en-US" smtClean="0"/>
          </a:p>
        </p:txBody>
      </p:sp>
      <p:sp>
        <p:nvSpPr>
          <p:cNvPr id="521219" name="Rectangle 2"/>
          <p:cNvSpPr>
            <a:spLocks noGrp="1" noRot="1" noChangeAspect="1" noChangeArrowheads="1" noTextEdit="1"/>
          </p:cNvSpPr>
          <p:nvPr>
            <p:ph type="sldImg"/>
          </p:nvPr>
        </p:nvSpPr>
        <p:spPr>
          <a:xfrm>
            <a:off x="1144588" y="687388"/>
            <a:ext cx="4570412" cy="3427412"/>
          </a:xfrm>
          <a:ln/>
        </p:spPr>
      </p:sp>
      <p:sp>
        <p:nvSpPr>
          <p:cNvPr id="521220" name="Rectangle 3"/>
          <p:cNvSpPr>
            <a:spLocks noGrp="1" noChangeArrowheads="1"/>
          </p:cNvSpPr>
          <p:nvPr>
            <p:ph type="body" idx="1"/>
          </p:nvPr>
        </p:nvSpPr>
        <p:spPr>
          <a:noFill/>
          <a:ln/>
        </p:spPr>
        <p:txBody>
          <a:bodyPr/>
          <a:lstStyle/>
          <a:p>
            <a:pPr eaLnBrk="1" hangingPunct="1"/>
            <a:r>
              <a:rPr lang="en-GB" smtClean="0"/>
              <a:t>Our “three-score and ten” years are merely the briefest of introductions to life. </a:t>
            </a:r>
          </a:p>
          <a:p>
            <a:pPr eaLnBrk="1" hangingPunct="1"/>
            <a:r>
              <a:rPr lang="en-GB" smtClean="0"/>
              <a:t>Life begins at conception and continues </a:t>
            </a:r>
            <a:r>
              <a:rPr lang="en-GB" b="1" smtClean="0"/>
              <a:t>forever</a:t>
            </a:r>
            <a:r>
              <a:rPr lang="en-GB" smtClean="0"/>
              <a:t>! Physical birth changes the environment of life. Spiritual birth ends spiritual death and begins eternal life. Physical death ends all opportunities to change our spiritual condition but it doesn’t end our existence.</a:t>
            </a:r>
          </a:p>
          <a:p>
            <a:pPr eaLnBrk="1" hangingPunct="1"/>
            <a:r>
              <a:rPr lang="en-GB" smtClean="0"/>
              <a:t>Any process of education that conforms with reality must deal with the fact that we are not planning for the short-term, but for eternity. We think that someone who has developed a 5-year plan is a long-range planner, but everyone has to have a 100-year plan. Every teacher needs a personal 100-year plan and so do our students. Anything less is inadequate to deal with all the circumstances that we will encounter in this critical, direction-determining part of our life.</a:t>
            </a:r>
          </a:p>
          <a:p>
            <a:pPr eaLnBrk="1" hangingPunct="1"/>
            <a:r>
              <a:rPr lang="en-GB" smtClean="0"/>
              <a:t>All that we learn and do is “meaningless” unless we have an eternal perspective of life.</a:t>
            </a:r>
          </a:p>
          <a:p>
            <a:pPr eaLnBrk="1" hangingPunct="1"/>
            <a:r>
              <a:rPr lang="en-GB" smtClean="0"/>
              <a:t>What is your 100 year plan? Change in us and change in others through us?</a:t>
            </a:r>
          </a:p>
          <a:p>
            <a:pPr eaLnBrk="1" hangingPunct="1"/>
            <a:r>
              <a:rPr lang="en-GB" smtClean="0"/>
              <a:t>What do you expect God to do in your life in the next 100 years? </a:t>
            </a:r>
          </a:p>
          <a:p>
            <a:pPr eaLnBrk="1" hangingPunct="1"/>
            <a:r>
              <a:rPr lang="en-GB" smtClean="0"/>
              <a:t>What do you expect Him to do in the lives of others?</a:t>
            </a:r>
            <a:endParaRPr lang="en-C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7"/>
          <p:cNvSpPr>
            <a:spLocks noGrp="1" noChangeArrowheads="1"/>
          </p:cNvSpPr>
          <p:nvPr>
            <p:ph type="sldNum" sz="quarter" idx="5"/>
          </p:nvPr>
        </p:nvSpPr>
        <p:spPr>
          <a:noFill/>
        </p:spPr>
        <p:txBody>
          <a:bodyPr/>
          <a:lstStyle/>
          <a:p>
            <a:fld id="{1AB17E30-980D-4F95-9869-2EB79594AFF7}" type="slidenum">
              <a:rPr lang="en-US" smtClean="0"/>
              <a:pPr/>
              <a:t>30</a:t>
            </a:fld>
            <a:endParaRPr lang="en-US" smtClean="0"/>
          </a:p>
        </p:txBody>
      </p:sp>
      <p:sp>
        <p:nvSpPr>
          <p:cNvPr id="522243" name="Rectangle 2"/>
          <p:cNvSpPr>
            <a:spLocks noGrp="1" noRot="1" noChangeAspect="1" noChangeArrowheads="1" noTextEdit="1"/>
          </p:cNvSpPr>
          <p:nvPr>
            <p:ph type="sldImg"/>
          </p:nvPr>
        </p:nvSpPr>
        <p:spPr>
          <a:xfrm>
            <a:off x="1144588" y="687388"/>
            <a:ext cx="4570412" cy="3427412"/>
          </a:xfrm>
          <a:ln/>
        </p:spPr>
      </p:sp>
      <p:sp>
        <p:nvSpPr>
          <p:cNvPr id="522244" name="Rectangle 3"/>
          <p:cNvSpPr>
            <a:spLocks noGrp="1" noChangeArrowheads="1"/>
          </p:cNvSpPr>
          <p:nvPr>
            <p:ph type="body" idx="1"/>
          </p:nvPr>
        </p:nvSpPr>
        <p:spPr>
          <a:noFill/>
          <a:ln/>
        </p:spPr>
        <p:txBody>
          <a:bodyPr/>
          <a:lstStyle/>
          <a:p>
            <a:pPr eaLnBrk="1" hangingPunct="1"/>
            <a:r>
              <a:rPr lang="en-GB" smtClean="0"/>
              <a:t>Teaching is a person-to-person activity. </a:t>
            </a:r>
          </a:p>
          <a:p>
            <a:pPr eaLnBrk="1" hangingPunct="1"/>
            <a:r>
              <a:rPr lang="en-GB" smtClean="0"/>
              <a:t>I have a great deal of personal scepticism about all the propaganda promoting computers to do teaching. There is definitely a kernel of truth because computers depend on people for their existence and every program that controls them is created by a person. Often, however, the person creating a program is not evaluated because they are unknown and the relationship between their perspective of life and the program they produce is not even considered. </a:t>
            </a:r>
          </a:p>
          <a:p>
            <a:pPr eaLnBrk="1" hangingPunct="1"/>
            <a:r>
              <a:rPr lang="en-GB" smtClean="0"/>
              <a:t>No one ever promoted that pencils would be able to teach students mathematics but sometimes the complexity of modern technology makes people forget that computers are simply more powerful tools in the hands of a teacher.</a:t>
            </a:r>
          </a:p>
          <a:p>
            <a:pPr eaLnBrk="1" hangingPunct="1"/>
            <a:r>
              <a:rPr lang="en-GB" smtClean="0"/>
              <a:t>Every student is a unique expression of God’s creativity and reflection of some aspect of His character even though sin has distorted the good things that God has created for His glory. Unique people need unique preparation to be all that God intends them to be by His grace.</a:t>
            </a:r>
            <a:endParaRPr lang="en-C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Rectangle 7"/>
          <p:cNvSpPr>
            <a:spLocks noGrp="1" noChangeArrowheads="1"/>
          </p:cNvSpPr>
          <p:nvPr>
            <p:ph type="sldNum" sz="quarter" idx="5"/>
          </p:nvPr>
        </p:nvSpPr>
        <p:spPr>
          <a:noFill/>
        </p:spPr>
        <p:txBody>
          <a:bodyPr/>
          <a:lstStyle/>
          <a:p>
            <a:fld id="{5A890DBA-C88E-468B-94F5-2B8C1F515207}" type="slidenum">
              <a:rPr lang="en-US" smtClean="0"/>
              <a:pPr/>
              <a:t>31</a:t>
            </a:fld>
            <a:endParaRPr lang="en-US" smtClean="0"/>
          </a:p>
        </p:txBody>
      </p:sp>
      <p:sp>
        <p:nvSpPr>
          <p:cNvPr id="523267" name="Rectangle 2"/>
          <p:cNvSpPr>
            <a:spLocks noGrp="1" noRot="1" noChangeAspect="1" noChangeArrowheads="1" noTextEdit="1"/>
          </p:cNvSpPr>
          <p:nvPr>
            <p:ph type="sldImg"/>
          </p:nvPr>
        </p:nvSpPr>
        <p:spPr>
          <a:xfrm>
            <a:off x="1144588" y="687388"/>
            <a:ext cx="4570412" cy="3427412"/>
          </a:xfrm>
          <a:ln/>
        </p:spPr>
      </p:sp>
      <p:sp>
        <p:nvSpPr>
          <p:cNvPr id="523268" name="Rectangle 3"/>
          <p:cNvSpPr>
            <a:spLocks noGrp="1" noChangeArrowheads="1"/>
          </p:cNvSpPr>
          <p:nvPr>
            <p:ph type="body" idx="1"/>
          </p:nvPr>
        </p:nvSpPr>
        <p:spPr>
          <a:noFill/>
          <a:ln/>
        </p:spPr>
        <p:txBody>
          <a:bodyPr/>
          <a:lstStyle/>
          <a:p>
            <a:pPr eaLnBrk="1" hangingPunct="1"/>
            <a:r>
              <a:rPr lang="en-GB" smtClean="0"/>
              <a:t>Both are necessary but roles may be formal or informal, rigid or shifting.</a:t>
            </a:r>
          </a:p>
          <a:p>
            <a:pPr eaLnBrk="1" hangingPunct="1"/>
            <a:r>
              <a:rPr lang="en-GB" smtClean="0"/>
              <a:t>Usually the one doing the preparing is designated “teacher” while the one being prepared is “the student,” however, each student is preparing the teacher for the next student and the next class, so the roles get somewhat blurred. </a:t>
            </a:r>
          </a:p>
          <a:p>
            <a:pPr eaLnBrk="1" hangingPunct="1"/>
            <a:r>
              <a:rPr lang="en-GB" smtClean="0"/>
              <a:t>Both participants must be active in the process of education, but there is a definite burden of responsibility on the one who is doing the preparing. </a:t>
            </a:r>
            <a:endParaRPr lang="en-C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0" name="Rectangle 7"/>
          <p:cNvSpPr>
            <a:spLocks noGrp="1" noChangeArrowheads="1"/>
          </p:cNvSpPr>
          <p:nvPr>
            <p:ph type="sldNum" sz="quarter" idx="5"/>
          </p:nvPr>
        </p:nvSpPr>
        <p:spPr>
          <a:noFill/>
        </p:spPr>
        <p:txBody>
          <a:bodyPr/>
          <a:lstStyle/>
          <a:p>
            <a:fld id="{B29CA131-7ABC-448C-B948-8445D247F9B7}" type="slidenum">
              <a:rPr lang="en-US" smtClean="0"/>
              <a:pPr/>
              <a:t>32</a:t>
            </a:fld>
            <a:endParaRPr lang="en-US" smtClean="0"/>
          </a:p>
        </p:txBody>
      </p:sp>
      <p:sp>
        <p:nvSpPr>
          <p:cNvPr id="524291" name="Rectangle 2"/>
          <p:cNvSpPr>
            <a:spLocks noGrp="1" noRot="1" noChangeAspect="1" noChangeArrowheads="1" noTextEdit="1"/>
          </p:cNvSpPr>
          <p:nvPr>
            <p:ph type="sldImg"/>
          </p:nvPr>
        </p:nvSpPr>
        <p:spPr>
          <a:xfrm>
            <a:off x="1144588" y="687388"/>
            <a:ext cx="4570412" cy="3427412"/>
          </a:xfrm>
          <a:ln/>
        </p:spPr>
      </p:sp>
      <p:sp>
        <p:nvSpPr>
          <p:cNvPr id="524292" name="Rectangle 3"/>
          <p:cNvSpPr>
            <a:spLocks noGrp="1" noChangeArrowheads="1"/>
          </p:cNvSpPr>
          <p:nvPr>
            <p:ph type="body" idx="1"/>
          </p:nvPr>
        </p:nvSpPr>
        <p:spPr>
          <a:noFill/>
          <a:ln/>
        </p:spPr>
        <p:txBody>
          <a:bodyPr/>
          <a:lstStyle/>
          <a:p>
            <a:pPr eaLnBrk="1" hangingPunct="1"/>
            <a:r>
              <a:rPr lang="en-US" smtClean="0"/>
              <a:t>Watch what you say because your students—and God—are listening.</a:t>
            </a:r>
            <a:endParaRPr lang="en-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9F893E-FAF3-42A2-89CD-5DCEAB77C749}"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14" name="Rectangle 7"/>
          <p:cNvSpPr>
            <a:spLocks noGrp="1" noChangeArrowheads="1"/>
          </p:cNvSpPr>
          <p:nvPr>
            <p:ph type="sldNum" sz="quarter" idx="5"/>
          </p:nvPr>
        </p:nvSpPr>
        <p:spPr>
          <a:noFill/>
        </p:spPr>
        <p:txBody>
          <a:bodyPr/>
          <a:lstStyle/>
          <a:p>
            <a:fld id="{1FA74133-B5B2-47D7-A60C-02AC7BFF5F34}" type="slidenum">
              <a:rPr lang="en-US" smtClean="0"/>
              <a:pPr/>
              <a:t>33</a:t>
            </a:fld>
            <a:endParaRPr lang="en-US" smtClean="0"/>
          </a:p>
        </p:txBody>
      </p:sp>
      <p:sp>
        <p:nvSpPr>
          <p:cNvPr id="525315" name="Rectangle 2"/>
          <p:cNvSpPr>
            <a:spLocks noGrp="1" noRot="1" noChangeAspect="1" noChangeArrowheads="1" noTextEdit="1"/>
          </p:cNvSpPr>
          <p:nvPr>
            <p:ph type="sldImg"/>
          </p:nvPr>
        </p:nvSpPr>
        <p:spPr>
          <a:xfrm>
            <a:off x="1144588" y="687388"/>
            <a:ext cx="4570412" cy="3427412"/>
          </a:xfrm>
          <a:ln/>
        </p:spPr>
      </p:sp>
      <p:sp>
        <p:nvSpPr>
          <p:cNvPr id="525316" name="Rectangle 3"/>
          <p:cNvSpPr>
            <a:spLocks noGrp="1" noChangeArrowheads="1"/>
          </p:cNvSpPr>
          <p:nvPr>
            <p:ph type="body" idx="1"/>
          </p:nvPr>
        </p:nvSpPr>
        <p:spPr>
          <a:noFill/>
          <a:ln/>
        </p:spPr>
        <p:txBody>
          <a:bodyPr/>
          <a:lstStyle/>
          <a:p>
            <a:pPr eaLnBrk="1" hangingPunct="1"/>
            <a:r>
              <a:rPr lang="en-US" smtClean="0"/>
              <a:t>The teacher determines what preparation is necessary and personally becomes the model for the student.</a:t>
            </a:r>
            <a:endParaRPr lang="en-CA"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Rectangle 7"/>
          <p:cNvSpPr>
            <a:spLocks noGrp="1" noChangeArrowheads="1"/>
          </p:cNvSpPr>
          <p:nvPr>
            <p:ph type="sldNum" sz="quarter" idx="5"/>
          </p:nvPr>
        </p:nvSpPr>
        <p:spPr>
          <a:noFill/>
        </p:spPr>
        <p:txBody>
          <a:bodyPr/>
          <a:lstStyle/>
          <a:p>
            <a:fld id="{051BBCA8-E5AA-4706-9B0E-2FEF88C24969}" type="slidenum">
              <a:rPr lang="en-US" smtClean="0"/>
              <a:pPr/>
              <a:t>34</a:t>
            </a:fld>
            <a:endParaRPr lang="en-US" smtClean="0"/>
          </a:p>
        </p:txBody>
      </p:sp>
      <p:sp>
        <p:nvSpPr>
          <p:cNvPr id="526339" name="Rectangle 2"/>
          <p:cNvSpPr>
            <a:spLocks noGrp="1" noRot="1" noChangeAspect="1" noChangeArrowheads="1" noTextEdit="1"/>
          </p:cNvSpPr>
          <p:nvPr>
            <p:ph type="sldImg"/>
          </p:nvPr>
        </p:nvSpPr>
        <p:spPr>
          <a:xfrm>
            <a:off x="1144588" y="687388"/>
            <a:ext cx="4570412" cy="3427412"/>
          </a:xfrm>
          <a:ln/>
        </p:spPr>
      </p:sp>
      <p:sp>
        <p:nvSpPr>
          <p:cNvPr id="526340" name="Rectangle 3"/>
          <p:cNvSpPr>
            <a:spLocks noGrp="1" noChangeArrowheads="1"/>
          </p:cNvSpPr>
          <p:nvPr>
            <p:ph type="body" idx="1"/>
          </p:nvPr>
        </p:nvSpPr>
        <p:spPr>
          <a:noFill/>
          <a:ln/>
        </p:spPr>
        <p:txBody>
          <a:bodyPr/>
          <a:lstStyle/>
          <a:p>
            <a:pPr eaLnBrk="1" hangingPunct="1"/>
            <a:r>
              <a:rPr lang="en-US" smtClean="0"/>
              <a:t>John knew that he would be evaluated on the basis of how his “children,” his disciples, performed.</a:t>
            </a:r>
            <a:endParaRPr lang="en-CA"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Rectangle 7"/>
          <p:cNvSpPr>
            <a:spLocks noGrp="1" noChangeArrowheads="1"/>
          </p:cNvSpPr>
          <p:nvPr>
            <p:ph type="sldNum" sz="quarter" idx="5"/>
          </p:nvPr>
        </p:nvSpPr>
        <p:spPr>
          <a:noFill/>
        </p:spPr>
        <p:txBody>
          <a:bodyPr/>
          <a:lstStyle/>
          <a:p>
            <a:fld id="{7A0B6B9F-0B7F-499E-BFAE-936B2F14AB46}" type="slidenum">
              <a:rPr lang="en-US" smtClean="0"/>
              <a:pPr/>
              <a:t>35</a:t>
            </a:fld>
            <a:endParaRPr lang="en-US" smtClean="0"/>
          </a:p>
        </p:txBody>
      </p:sp>
      <p:sp>
        <p:nvSpPr>
          <p:cNvPr id="527363" name="Rectangle 2"/>
          <p:cNvSpPr>
            <a:spLocks noGrp="1" noRot="1" noChangeAspect="1" noChangeArrowheads="1" noTextEdit="1"/>
          </p:cNvSpPr>
          <p:nvPr>
            <p:ph type="sldImg"/>
          </p:nvPr>
        </p:nvSpPr>
        <p:spPr>
          <a:xfrm>
            <a:off x="1144588" y="687388"/>
            <a:ext cx="4570412" cy="3427412"/>
          </a:xfrm>
          <a:ln/>
        </p:spPr>
      </p:sp>
      <p:sp>
        <p:nvSpPr>
          <p:cNvPr id="527364" name="Rectangle 3"/>
          <p:cNvSpPr>
            <a:spLocks noGrp="1" noChangeArrowheads="1"/>
          </p:cNvSpPr>
          <p:nvPr>
            <p:ph type="body" idx="1"/>
          </p:nvPr>
        </p:nvSpPr>
        <p:spPr>
          <a:noFill/>
          <a:ln/>
        </p:spPr>
        <p:txBody>
          <a:bodyPr/>
          <a:lstStyle/>
          <a:p>
            <a:pPr eaLnBrk="1" hangingPunct="1"/>
            <a:r>
              <a:rPr lang="en-CA" smtClean="0"/>
              <a:t>Disrespect of teachers in a Christian setting is also a problem that students have a responsibility to avoid.</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7"/>
          <p:cNvSpPr>
            <a:spLocks noGrp="1" noChangeArrowheads="1"/>
          </p:cNvSpPr>
          <p:nvPr>
            <p:ph type="sldNum" sz="quarter" idx="5"/>
          </p:nvPr>
        </p:nvSpPr>
        <p:spPr>
          <a:noFill/>
        </p:spPr>
        <p:txBody>
          <a:bodyPr/>
          <a:lstStyle/>
          <a:p>
            <a:fld id="{82336196-49AF-4F94-BCF8-A1593CE1735B}" type="slidenum">
              <a:rPr lang="en-US" smtClean="0"/>
              <a:pPr/>
              <a:t>36</a:t>
            </a:fld>
            <a:endParaRPr lang="en-US" smtClean="0"/>
          </a:p>
        </p:txBody>
      </p:sp>
      <p:sp>
        <p:nvSpPr>
          <p:cNvPr id="528387" name="Rectangle 2"/>
          <p:cNvSpPr>
            <a:spLocks noGrp="1" noRot="1" noChangeAspect="1" noChangeArrowheads="1" noTextEdit="1"/>
          </p:cNvSpPr>
          <p:nvPr>
            <p:ph type="sldImg"/>
          </p:nvPr>
        </p:nvSpPr>
        <p:spPr>
          <a:xfrm>
            <a:off x="1144588" y="687388"/>
            <a:ext cx="4570412" cy="3427412"/>
          </a:xfrm>
          <a:ln/>
        </p:spPr>
      </p:sp>
      <p:sp>
        <p:nvSpPr>
          <p:cNvPr id="528388" name="Rectangle 3"/>
          <p:cNvSpPr>
            <a:spLocks noGrp="1" noChangeArrowheads="1"/>
          </p:cNvSpPr>
          <p:nvPr>
            <p:ph type="body" idx="1"/>
          </p:nvPr>
        </p:nvSpPr>
        <p:spPr>
          <a:noFill/>
          <a:ln/>
        </p:spPr>
        <p:txBody>
          <a:bodyPr/>
          <a:lstStyle/>
          <a:p>
            <a:pPr eaLnBrk="1" hangingPunct="1"/>
            <a:r>
              <a:rPr lang="en-CA" smtClean="0"/>
              <a:t>Disrespect of teachers in a Christian setting is also a problem that students have a responsibility to avoid.</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7"/>
          <p:cNvSpPr>
            <a:spLocks noGrp="1" noChangeArrowheads="1"/>
          </p:cNvSpPr>
          <p:nvPr>
            <p:ph type="sldNum" sz="quarter" idx="5"/>
          </p:nvPr>
        </p:nvSpPr>
        <p:spPr>
          <a:noFill/>
        </p:spPr>
        <p:txBody>
          <a:bodyPr/>
          <a:lstStyle/>
          <a:p>
            <a:fld id="{C0A3A7A9-B789-4717-A1FF-2F4A8154D374}" type="slidenum">
              <a:rPr lang="en-US" smtClean="0"/>
              <a:pPr/>
              <a:t>37</a:t>
            </a:fld>
            <a:endParaRPr lang="en-US" smtClean="0"/>
          </a:p>
        </p:txBody>
      </p:sp>
      <p:sp>
        <p:nvSpPr>
          <p:cNvPr id="529411" name="Rectangle 2"/>
          <p:cNvSpPr>
            <a:spLocks noGrp="1" noRot="1" noChangeAspect="1" noChangeArrowheads="1" noTextEdit="1"/>
          </p:cNvSpPr>
          <p:nvPr>
            <p:ph type="sldImg"/>
          </p:nvPr>
        </p:nvSpPr>
        <p:spPr>
          <a:xfrm>
            <a:off x="1144588" y="687388"/>
            <a:ext cx="4570412" cy="3427412"/>
          </a:xfrm>
          <a:ln/>
        </p:spPr>
      </p:sp>
      <p:sp>
        <p:nvSpPr>
          <p:cNvPr id="529412" name="Rectangle 3"/>
          <p:cNvSpPr>
            <a:spLocks noGrp="1" noChangeArrowheads="1"/>
          </p:cNvSpPr>
          <p:nvPr>
            <p:ph type="body" idx="1"/>
          </p:nvPr>
        </p:nvSpPr>
        <p:spPr>
          <a:noFill/>
          <a:ln/>
        </p:spPr>
        <p:txBody>
          <a:bodyPr/>
          <a:lstStyle/>
          <a:p>
            <a:pPr eaLnBrk="1" hangingPunct="1"/>
            <a:r>
              <a:rPr lang="en-CA" smtClean="0"/>
              <a:t>Respect and obedience go together.</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7"/>
          <p:cNvSpPr>
            <a:spLocks noGrp="1" noChangeArrowheads="1"/>
          </p:cNvSpPr>
          <p:nvPr>
            <p:ph type="sldNum" sz="quarter" idx="5"/>
          </p:nvPr>
        </p:nvSpPr>
        <p:spPr>
          <a:noFill/>
        </p:spPr>
        <p:txBody>
          <a:bodyPr/>
          <a:lstStyle/>
          <a:p>
            <a:fld id="{EDB97453-11E9-4160-B8AF-AF23DAC239A4}" type="slidenum">
              <a:rPr lang="en-US" smtClean="0"/>
              <a:pPr/>
              <a:t>38</a:t>
            </a:fld>
            <a:endParaRPr lang="en-US" smtClean="0"/>
          </a:p>
        </p:txBody>
      </p:sp>
      <p:sp>
        <p:nvSpPr>
          <p:cNvPr id="530435" name="Rectangle 2"/>
          <p:cNvSpPr>
            <a:spLocks noGrp="1" noRot="1" noChangeAspect="1" noChangeArrowheads="1" noTextEdit="1"/>
          </p:cNvSpPr>
          <p:nvPr>
            <p:ph type="sldImg"/>
          </p:nvPr>
        </p:nvSpPr>
        <p:spPr>
          <a:xfrm>
            <a:off x="1144588" y="687388"/>
            <a:ext cx="4570412" cy="3427412"/>
          </a:xfrm>
          <a:ln/>
        </p:spPr>
      </p:sp>
      <p:sp>
        <p:nvSpPr>
          <p:cNvPr id="530436" name="Rectangle 3"/>
          <p:cNvSpPr>
            <a:spLocks noGrp="1" noChangeArrowheads="1"/>
          </p:cNvSpPr>
          <p:nvPr>
            <p:ph type="body" idx="1"/>
          </p:nvPr>
        </p:nvSpPr>
        <p:spPr>
          <a:noFill/>
          <a:ln/>
        </p:spPr>
        <p:txBody>
          <a:bodyPr/>
          <a:lstStyle/>
          <a:p>
            <a:pPr eaLnBrk="1" hangingPunct="1"/>
            <a:r>
              <a:rPr lang="en-CA" smtClean="0"/>
              <a:t>Respect and obedience go together.</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7"/>
          <p:cNvSpPr>
            <a:spLocks noGrp="1" noChangeArrowheads="1"/>
          </p:cNvSpPr>
          <p:nvPr>
            <p:ph type="sldNum" sz="quarter" idx="5"/>
          </p:nvPr>
        </p:nvSpPr>
        <p:spPr>
          <a:noFill/>
        </p:spPr>
        <p:txBody>
          <a:bodyPr/>
          <a:lstStyle/>
          <a:p>
            <a:fld id="{A0EAC887-D64A-4A41-AE9A-A6CD4885B4DD}" type="slidenum">
              <a:rPr lang="en-US" smtClean="0"/>
              <a:pPr/>
              <a:t>39</a:t>
            </a:fld>
            <a:endParaRPr lang="en-US" smtClean="0"/>
          </a:p>
        </p:txBody>
      </p:sp>
      <p:sp>
        <p:nvSpPr>
          <p:cNvPr id="531459" name="Rectangle 2"/>
          <p:cNvSpPr>
            <a:spLocks noGrp="1" noRot="1" noChangeAspect="1" noChangeArrowheads="1" noTextEdit="1"/>
          </p:cNvSpPr>
          <p:nvPr>
            <p:ph type="sldImg"/>
          </p:nvPr>
        </p:nvSpPr>
        <p:spPr>
          <a:xfrm>
            <a:off x="1144588" y="687388"/>
            <a:ext cx="4570412" cy="3427412"/>
          </a:xfrm>
          <a:ln/>
        </p:spPr>
      </p:sp>
      <p:sp>
        <p:nvSpPr>
          <p:cNvPr id="531460" name="Rectangle 3"/>
          <p:cNvSpPr>
            <a:spLocks noGrp="1" noChangeArrowheads="1"/>
          </p:cNvSpPr>
          <p:nvPr>
            <p:ph type="body" idx="1"/>
          </p:nvPr>
        </p:nvSpPr>
        <p:spPr>
          <a:noFill/>
          <a:ln/>
        </p:spPr>
        <p:txBody>
          <a:bodyPr/>
          <a:lstStyle/>
          <a:p>
            <a:pPr eaLnBrk="1" hangingPunct="1"/>
            <a:r>
              <a:rPr lang="en-CA" smtClean="0"/>
              <a:t>Failure is the result of students ignoring their teachers. It isn’t always the teacher’s fault.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Rectangle 7"/>
          <p:cNvSpPr>
            <a:spLocks noGrp="1" noChangeArrowheads="1"/>
          </p:cNvSpPr>
          <p:nvPr>
            <p:ph type="sldNum" sz="quarter" idx="5"/>
          </p:nvPr>
        </p:nvSpPr>
        <p:spPr>
          <a:noFill/>
        </p:spPr>
        <p:txBody>
          <a:bodyPr/>
          <a:lstStyle/>
          <a:p>
            <a:fld id="{0EAC114F-36BE-4516-934C-E1016A0A42B2}" type="slidenum">
              <a:rPr lang="en-US" smtClean="0"/>
              <a:pPr/>
              <a:t>40</a:t>
            </a:fld>
            <a:endParaRPr lang="en-US" smtClean="0"/>
          </a:p>
        </p:txBody>
      </p:sp>
      <p:sp>
        <p:nvSpPr>
          <p:cNvPr id="543747" name="Rectangle 2"/>
          <p:cNvSpPr>
            <a:spLocks noGrp="1" noRot="1" noChangeAspect="1" noChangeArrowheads="1" noTextEdit="1"/>
          </p:cNvSpPr>
          <p:nvPr>
            <p:ph type="sldImg"/>
          </p:nvPr>
        </p:nvSpPr>
        <p:spPr>
          <a:xfrm>
            <a:off x="1144588" y="687388"/>
            <a:ext cx="4570412" cy="3427412"/>
          </a:xfrm>
          <a:ln/>
        </p:spPr>
      </p:sp>
      <p:sp>
        <p:nvSpPr>
          <p:cNvPr id="543748" name="Rectangle 3"/>
          <p:cNvSpPr>
            <a:spLocks noGrp="1" noChangeArrowheads="1"/>
          </p:cNvSpPr>
          <p:nvPr>
            <p:ph type="body" idx="1"/>
          </p:nvPr>
        </p:nvSpPr>
        <p:spPr>
          <a:noFill/>
          <a:ln/>
        </p:spPr>
        <p:txBody>
          <a:bodyPr/>
          <a:lstStyle/>
          <a:p>
            <a:pPr eaLnBrk="1" hangingPunct="1"/>
            <a:r>
              <a:rPr lang="en-GB" smtClean="0"/>
              <a:t>Another often forgotten participant in Christian education is the parents of the students.</a:t>
            </a:r>
            <a:endParaRPr lang="en-GB" i="1" smtClean="0"/>
          </a:p>
          <a:p>
            <a:pPr eaLnBrk="1" hangingPunct="1"/>
            <a:r>
              <a:rPr lang="en-GB" i="1" smtClean="0"/>
              <a:t>Deut. 6:6-7 </a:t>
            </a:r>
            <a:br>
              <a:rPr lang="en-GB" i="1" smtClean="0"/>
            </a:br>
            <a:r>
              <a:rPr lang="en-GB" i="1" smtClean="0"/>
              <a:t>These commandments that I give you today are to be upon your hearts. [7] Impress them on your children. Talk about them when you sit at home and when you walk along the road, when you lie down and when you get up. </a:t>
            </a:r>
            <a:endParaRPr lang="en-GB" smtClean="0"/>
          </a:p>
          <a:p>
            <a:pPr eaLnBrk="1" hangingPunct="1"/>
            <a:r>
              <a:rPr lang="en-GB" smtClean="0"/>
              <a:t>I believe there are some dangerous extremes within the home school movement that don’t recognize our need for the body of Christ and the giftedness of others, but there is also a dangerous extreme that says that the responsibility for a child belongs to the state and the school as it’s representative. Christian education will acknowledge the God-given role of parents in word and deed so that no parent or student will suspect that parents are being treated as disinterested and unnecessary participants in the process.</a:t>
            </a:r>
            <a:endParaRPr lang="en-CA" smtClean="0"/>
          </a:p>
          <a:p>
            <a:pPr eaLnBrk="1" hangingPunct="1"/>
            <a:r>
              <a:rPr lang="en-GB" smtClean="0"/>
              <a:t>**************************</a:t>
            </a:r>
          </a:p>
          <a:p>
            <a:pPr eaLnBrk="1" hangingPunct="1"/>
            <a:r>
              <a:rPr lang="en-US" smtClean="0"/>
              <a:t>All parents are involved in home schooling. The only differences are in the breadth and depth of the curriculum offered. Informal teaching begins as an infant and continues throughout the maturing process.</a:t>
            </a:r>
          </a:p>
          <a:p>
            <a:pPr eaLnBrk="1" hangingPunct="1"/>
            <a:r>
              <a:rPr lang="en-GB" smtClean="0"/>
              <a:t>**************************</a:t>
            </a:r>
          </a:p>
          <a:p>
            <a:pPr eaLnBrk="1" hangingPunct="1"/>
            <a:r>
              <a:rPr lang="en-GB" smtClean="0"/>
              <a:t>Parents need to be informed and consulted. In the elementary and secondary school, the students are under their parent’s authority, so it is the parents to whom the school is responsible, not the student.</a:t>
            </a:r>
          </a:p>
          <a:p>
            <a:pPr eaLnBrk="1" hangingPunct="1"/>
            <a:r>
              <a:rPr lang="en-GB" smtClean="0"/>
              <a:t>If your school has dorm students and their parents are far away, it is especially easy to forget this principle. However, because it is so difficult to give parents their proper place in the education of children, the school has to work harder and be more creative.</a:t>
            </a:r>
            <a:endParaRPr lang="en-CA"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2" name="Rectangle 7"/>
          <p:cNvSpPr>
            <a:spLocks noGrp="1" noChangeArrowheads="1"/>
          </p:cNvSpPr>
          <p:nvPr>
            <p:ph type="sldNum" sz="quarter" idx="5"/>
          </p:nvPr>
        </p:nvSpPr>
        <p:spPr>
          <a:noFill/>
        </p:spPr>
        <p:txBody>
          <a:bodyPr/>
          <a:lstStyle/>
          <a:p>
            <a:fld id="{E56904D1-1125-4608-9B3C-5AD2AC2A196E}" type="slidenum">
              <a:rPr lang="en-US" smtClean="0"/>
              <a:pPr/>
              <a:t>41</a:t>
            </a:fld>
            <a:endParaRPr lang="en-US" smtClean="0"/>
          </a:p>
        </p:txBody>
      </p:sp>
      <p:sp>
        <p:nvSpPr>
          <p:cNvPr id="542723" name="Rectangle 2"/>
          <p:cNvSpPr>
            <a:spLocks noGrp="1" noRot="1" noChangeAspect="1" noChangeArrowheads="1" noTextEdit="1"/>
          </p:cNvSpPr>
          <p:nvPr>
            <p:ph type="sldImg"/>
          </p:nvPr>
        </p:nvSpPr>
        <p:spPr>
          <a:xfrm>
            <a:off x="1144588" y="687388"/>
            <a:ext cx="4570412" cy="3427412"/>
          </a:xfrm>
          <a:ln/>
        </p:spPr>
      </p:sp>
      <p:sp>
        <p:nvSpPr>
          <p:cNvPr id="542724" name="Rectangle 3"/>
          <p:cNvSpPr>
            <a:spLocks noGrp="1" noChangeArrowheads="1"/>
          </p:cNvSpPr>
          <p:nvPr>
            <p:ph type="body" idx="1"/>
          </p:nvPr>
        </p:nvSpPr>
        <p:spPr>
          <a:noFill/>
          <a:ln/>
        </p:spPr>
        <p:txBody>
          <a:bodyPr/>
          <a:lstStyle/>
          <a:p>
            <a:pPr eaLnBrk="1" hangingPunct="1"/>
            <a:r>
              <a:rPr lang="en-GB" i="1" smtClean="0"/>
              <a:t>John 14:26 </a:t>
            </a:r>
            <a:br>
              <a:rPr lang="en-GB" i="1" smtClean="0"/>
            </a:br>
            <a:r>
              <a:rPr lang="en-GB" i="1" smtClean="0"/>
              <a:t>But the Counselor, the Holy Spirit, whom the Father will send in my name, will teach you all things and will remind you of everything I have said to you. </a:t>
            </a:r>
          </a:p>
          <a:p>
            <a:pPr eaLnBrk="1" hangingPunct="1"/>
            <a:r>
              <a:rPr lang="en-GB" i="1" smtClean="0"/>
              <a:t>John 15:26 </a:t>
            </a:r>
            <a:br>
              <a:rPr lang="en-GB" i="1" smtClean="0"/>
            </a:br>
            <a:r>
              <a:rPr lang="en-GB" i="1" smtClean="0"/>
              <a:t>When the Counselor comes, whom I will send to you from the Father, the Spirit of truth who goes out from the Father, he will testify about me. </a:t>
            </a:r>
          </a:p>
          <a:p>
            <a:pPr eaLnBrk="1" hangingPunct="1"/>
            <a:r>
              <a:rPr lang="en-GB" i="1" smtClean="0"/>
              <a:t>John 16:13 </a:t>
            </a:r>
            <a:br>
              <a:rPr lang="en-GB" i="1" smtClean="0"/>
            </a:br>
            <a:r>
              <a:rPr lang="en-GB" i="1" smtClean="0"/>
              <a:t>But when he, the Spirit of truth, comes, he will guide you into all truth. He will not speak on his own; he will speak only what he hears, and he will tell you what is yet to come. </a:t>
            </a:r>
          </a:p>
          <a:p>
            <a:pPr eaLnBrk="1" hangingPunct="1"/>
            <a:r>
              <a:rPr lang="en-GB" i="1" smtClean="0"/>
              <a:t>John 16:15 </a:t>
            </a:r>
            <a:br>
              <a:rPr lang="en-GB" i="1" smtClean="0"/>
            </a:br>
            <a:r>
              <a:rPr lang="en-GB" i="1" smtClean="0"/>
              <a:t>All that belongs to the Father is mine. That is why I said the Spirit will take from what is mine and make it known to you.</a:t>
            </a:r>
            <a:r>
              <a:rPr lang="en-GB" smtClean="0"/>
              <a:t> </a:t>
            </a:r>
            <a:endParaRPr lang="en-CA" smtClean="0"/>
          </a:p>
          <a:p>
            <a:pPr eaLnBrk="1" hangingPunct="1"/>
            <a:r>
              <a:rPr lang="en-GB" i="1" smtClean="0"/>
              <a:t>*****************************</a:t>
            </a:r>
          </a:p>
          <a:p>
            <a:pPr eaLnBrk="1" hangingPunct="1"/>
            <a:r>
              <a:rPr lang="en-GB" i="1" smtClean="0"/>
              <a:t>1 Samuel 10:6 </a:t>
            </a:r>
            <a:br>
              <a:rPr lang="en-GB" i="1" smtClean="0"/>
            </a:br>
            <a:r>
              <a:rPr lang="en-GB" i="1" smtClean="0"/>
              <a:t>The Spirit of the Lord will come upon you in power, and you will prophesy with them; and you will be changed into a different person. </a:t>
            </a:r>
          </a:p>
          <a:p>
            <a:pPr eaLnBrk="1" hangingPunct="1"/>
            <a:r>
              <a:rPr lang="en-GB" i="1" smtClean="0"/>
              <a:t>2 Cor. 5:17 </a:t>
            </a:r>
            <a:br>
              <a:rPr lang="en-GB" i="1" smtClean="0"/>
            </a:br>
            <a:r>
              <a:rPr lang="en-GB" i="1" smtClean="0"/>
              <a:t>Therefore, if anyone is in Christ, he is a new creation; the old has gone, the new has come! </a:t>
            </a:r>
            <a:endParaRPr lang="en-GB" smtClean="0"/>
          </a:p>
          <a:p>
            <a:pPr eaLnBrk="1" hangingPunct="1"/>
            <a:r>
              <a:rPr lang="en-GB" smtClean="0"/>
              <a:t>Information or education doesn’t change lives—God’s Spirit does.</a:t>
            </a:r>
            <a:endParaRPr lang="en-CA" smtClean="0"/>
          </a:p>
          <a:p>
            <a:pPr eaLnBrk="1" hangingPunct="1"/>
            <a:r>
              <a:rPr lang="en-GB" i="1" smtClean="0"/>
              <a:t>*****************************</a:t>
            </a:r>
          </a:p>
          <a:p>
            <a:pPr eaLnBrk="1" hangingPunct="1"/>
            <a:r>
              <a:rPr lang="en-GB" i="1" smtClean="0"/>
              <a:t>Phil. 2:13 </a:t>
            </a:r>
            <a:br>
              <a:rPr lang="en-GB" i="1" smtClean="0"/>
            </a:br>
            <a:r>
              <a:rPr lang="en-GB" i="1" smtClean="0"/>
              <a:t>for it is God who works in you to will and to act according to his good purpose. </a:t>
            </a:r>
            <a:endParaRPr lang="en-GB" smtClean="0"/>
          </a:p>
          <a:p>
            <a:pPr eaLnBrk="1" hangingPunct="1"/>
            <a:r>
              <a:rPr lang="en-GB" smtClean="0"/>
              <a:t>If you have a desire to do what is right – that is the result of the Holy Spirit working in your life, not your natural inclination.</a:t>
            </a:r>
          </a:p>
          <a:p>
            <a:pPr eaLnBrk="1" hangingPunct="1"/>
            <a:r>
              <a:rPr lang="en-GB" smtClean="0"/>
              <a:t>If you desire to do what is right – you won’t be able to do it without the Holy Spirit giving you the power.</a:t>
            </a:r>
            <a:endParaRPr lang="en-GB" i="1" smtClean="0"/>
          </a:p>
          <a:p>
            <a:pPr eaLnBrk="1" hangingPunct="1"/>
            <a:r>
              <a:rPr lang="en-GB" i="1" smtClean="0"/>
              <a:t>Romans 7:15-20 </a:t>
            </a:r>
            <a:br>
              <a:rPr lang="en-GB" i="1" smtClean="0"/>
            </a:br>
            <a:r>
              <a:rPr lang="en-GB" i="1" smtClean="0"/>
              <a:t>I do not understand what I do. For what I want to do I do not do, but what I hate I do. [16] And if I do what I do not want to do, I agree that the law is good. [17] As it is, it is no longer I myself who do it, but it is sin living in me. [18] I know that nothing good lives in me, that is, in my sinful nature. For I have the desire to do what is good, but I cannot carry it out. [19] For what I do is not the good I want to do; no, the evil I do not want to do--this I keep on doing. [20] Now if I do what I do not want to do, it is no longer I who do it, but it is sin living in me that does it.</a:t>
            </a:r>
            <a:r>
              <a:rPr lang="en-GB" smtClean="0"/>
              <a:t> </a:t>
            </a:r>
            <a:endParaRPr lang="en-CA" smtClean="0"/>
          </a:p>
          <a:p>
            <a:pPr eaLnBrk="1" hangingPunct="1"/>
            <a:r>
              <a:rPr lang="en-GB" i="1" smtClean="0"/>
              <a:t>*****************************</a:t>
            </a:r>
          </a:p>
          <a:p>
            <a:pPr eaLnBrk="1" hangingPunct="1"/>
            <a:r>
              <a:rPr lang="en-GB" i="1" smtClean="0"/>
              <a:t>1 Cor. 2:11</a:t>
            </a:r>
            <a:br>
              <a:rPr lang="en-GB" i="1" smtClean="0"/>
            </a:br>
            <a:r>
              <a:rPr lang="en-GB" i="1" smtClean="0"/>
              <a:t>For who among men knows the thoughts of a man except the man's spirit within him? In the same way no one knows the thoughts of God except the Spirit of God.</a:t>
            </a:r>
            <a:r>
              <a:rPr lang="en-GB" smtClean="0"/>
              <a:t> </a:t>
            </a:r>
            <a:endParaRPr lang="en-CA" smtClean="0"/>
          </a:p>
          <a:p>
            <a:pPr eaLnBrk="1" hangingPunct="1"/>
            <a:r>
              <a:rPr lang="en-GB" i="1" smtClean="0"/>
              <a:t>*****************************</a:t>
            </a:r>
          </a:p>
          <a:p>
            <a:pPr eaLnBrk="1" hangingPunct="1"/>
            <a:r>
              <a:rPr lang="en-GB" i="1" smtClean="0"/>
              <a:t>Job 36:22 </a:t>
            </a:r>
            <a:br>
              <a:rPr lang="en-GB" i="1" smtClean="0"/>
            </a:br>
            <a:r>
              <a:rPr lang="en-GB" i="1" smtClean="0"/>
              <a:t>God is exalted in his power. Who is a teacher like him? </a:t>
            </a:r>
          </a:p>
          <a:p>
            <a:pPr eaLnBrk="1" hangingPunct="1"/>
            <a:r>
              <a:rPr lang="en-GB" i="1" smtClean="0"/>
              <a:t>2 Samuel 23:2 </a:t>
            </a:r>
            <a:br>
              <a:rPr lang="en-GB" i="1" smtClean="0"/>
            </a:br>
            <a:r>
              <a:rPr lang="en-GB" i="1" smtClean="0"/>
              <a:t>The Spirit of the Lord spoke through me; his word was on my tongue.</a:t>
            </a:r>
          </a:p>
          <a:p>
            <a:pPr eaLnBrk="1" hangingPunct="1"/>
            <a:r>
              <a:rPr lang="en-GB" i="1" smtClean="0"/>
              <a:t>Isaiah 59:21 </a:t>
            </a:r>
            <a:br>
              <a:rPr lang="en-GB" i="1" smtClean="0"/>
            </a:br>
            <a:r>
              <a:rPr lang="en-GB" i="1" smtClean="0"/>
              <a:t>"As for me, this is my covenant with them," says the Lord. "My Spirit, who is on you, and my words that I have put in your mouth will not depart from your mouth, or from the mouths of your children, or from the mouths of their descendants from this time on and forever," says the Lord.</a:t>
            </a:r>
          </a:p>
          <a:p>
            <a:pPr eaLnBrk="1" hangingPunct="1"/>
            <a:r>
              <a:rPr lang="en-GB" i="1" smtClean="0"/>
              <a:t>1 Cor. 2:13 </a:t>
            </a:r>
            <a:br>
              <a:rPr lang="en-GB" i="1" smtClean="0"/>
            </a:br>
            <a:r>
              <a:rPr lang="en-GB" i="1" smtClean="0"/>
              <a:t>This is what we speak, not in words taught us by human wisdom but in words taught by the Spirit, expressing spiritual truths in spiritual words.  </a:t>
            </a:r>
          </a:p>
          <a:p>
            <a:pPr eaLnBrk="1" hangingPunct="1"/>
            <a:r>
              <a:rPr lang="en-GB" i="1" smtClean="0"/>
              <a:t>1 Thess. 1:5 </a:t>
            </a:r>
            <a:br>
              <a:rPr lang="en-GB" i="1" smtClean="0"/>
            </a:br>
            <a:r>
              <a:rPr lang="en-GB" i="1" smtClean="0"/>
              <a:t>because our gospel came to you not simply with words, but also with power, with the Holy Spirit and with deep conviction. You know how we lived among you for your sake.</a:t>
            </a:r>
            <a:r>
              <a:rPr lang="en-GB" smtClean="0"/>
              <a:t> </a:t>
            </a:r>
            <a:endParaRPr lang="en-CA"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6" name="Rectangle 7"/>
          <p:cNvSpPr>
            <a:spLocks noGrp="1" noChangeArrowheads="1"/>
          </p:cNvSpPr>
          <p:nvPr>
            <p:ph type="sldNum" sz="quarter" idx="5"/>
          </p:nvPr>
        </p:nvSpPr>
        <p:spPr>
          <a:noFill/>
        </p:spPr>
        <p:txBody>
          <a:bodyPr/>
          <a:lstStyle/>
          <a:p>
            <a:fld id="{7968966E-184E-40C3-958D-DFC8A7B05AF8}" type="slidenum">
              <a:rPr lang="en-US" smtClean="0"/>
              <a:pPr/>
              <a:t>42</a:t>
            </a:fld>
            <a:endParaRPr lang="en-US" smtClean="0"/>
          </a:p>
        </p:txBody>
      </p:sp>
      <p:sp>
        <p:nvSpPr>
          <p:cNvPr id="533507" name="Rectangle 2"/>
          <p:cNvSpPr>
            <a:spLocks noGrp="1" noRot="1" noChangeAspect="1" noChangeArrowheads="1" noTextEdit="1"/>
          </p:cNvSpPr>
          <p:nvPr>
            <p:ph type="sldImg"/>
          </p:nvPr>
        </p:nvSpPr>
        <p:spPr>
          <a:xfrm>
            <a:off x="1144588" y="687388"/>
            <a:ext cx="4570412" cy="3427412"/>
          </a:xfrm>
          <a:ln/>
        </p:spPr>
      </p:sp>
      <p:sp>
        <p:nvSpPr>
          <p:cNvPr id="533508" name="Rectangle 3"/>
          <p:cNvSpPr>
            <a:spLocks noGrp="1" noChangeArrowheads="1"/>
          </p:cNvSpPr>
          <p:nvPr>
            <p:ph type="body" idx="1"/>
          </p:nvPr>
        </p:nvSpPr>
        <p:spPr>
          <a:noFill/>
          <a:ln/>
        </p:spPr>
        <p:txBody>
          <a:bodyPr/>
          <a:lstStyle/>
          <a:p>
            <a:pPr eaLnBrk="1" hangingPunct="1"/>
            <a:r>
              <a:rPr lang="en-GB" dirty="0" smtClean="0"/>
              <a:t>The individual has ultimate responsibility for the choices that they make in life. Although the teacher has the solemn responsibility to prepare each child well—and the younger the student the more responsibility—the person cannot blame his preparation or lack of it for his personal decisions.</a:t>
            </a:r>
            <a:endParaRPr lang="en-GB" i="1" dirty="0" smtClean="0"/>
          </a:p>
          <a:p>
            <a:pPr eaLnBrk="1" hangingPunct="1"/>
            <a:endParaRPr lang="en-GB" i="1" dirty="0" smtClean="0"/>
          </a:p>
          <a:p>
            <a:pPr eaLnBrk="1" hangingPunct="1"/>
            <a:r>
              <a:rPr lang="en-GB" i="1" dirty="0" smtClean="0"/>
              <a:t>Matthew 18:6 </a:t>
            </a:r>
            <a:br>
              <a:rPr lang="en-GB" i="1" dirty="0" smtClean="0"/>
            </a:br>
            <a:r>
              <a:rPr lang="en-GB" i="1" dirty="0" smtClean="0"/>
              <a:t>But if anyone causes one of these little ones who believe in me to sin, it would be better for him to have a large millstone hung around his neck and to be drowned in the depths of the sea. </a:t>
            </a:r>
          </a:p>
          <a:p>
            <a:pPr eaLnBrk="1" hangingPunct="1"/>
            <a:endParaRPr lang="en-GB" dirty="0" smtClean="0"/>
          </a:p>
          <a:p>
            <a:pPr eaLnBrk="1" hangingPunct="1"/>
            <a:r>
              <a:rPr lang="en-GB" dirty="0" smtClean="0"/>
              <a:t>Even a perfect environment, perfect parents, and a perfect Teacher don’t guarantee success – ask Adam.</a:t>
            </a:r>
            <a:endParaRPr lang="en-US" dirty="0" smtClean="0"/>
          </a:p>
          <a:p>
            <a:pPr eaLnBrk="1" hangingPunct="1"/>
            <a:endParaRPr lang="en-GB" dirty="0" smtClean="0"/>
          </a:p>
          <a:p>
            <a:pPr eaLnBrk="1" hangingPunct="1"/>
            <a:r>
              <a:rPr lang="en-GB" dirty="0" smtClean="0"/>
              <a:t>It is grammatically correct to say that a person receives an education, but an education isn’t something that you can buy at the store like new clothes or a new house – more appropriate price range. </a:t>
            </a:r>
            <a:endParaRPr lang="en-CA"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7"/>
          <p:cNvSpPr>
            <a:spLocks noGrp="1" noChangeArrowheads="1"/>
          </p:cNvSpPr>
          <p:nvPr>
            <p:ph type="sldNum" sz="quarter" idx="5"/>
          </p:nvPr>
        </p:nvSpPr>
        <p:spPr>
          <a:noFill/>
        </p:spPr>
        <p:txBody>
          <a:bodyPr/>
          <a:lstStyle/>
          <a:p>
            <a:fld id="{57ED628C-2697-42DF-BBDB-BD0B470426DD}" type="slidenum">
              <a:rPr lang="en-US" smtClean="0"/>
              <a:pPr/>
              <a:t>5</a:t>
            </a:fld>
            <a:endParaRPr lang="en-US" smtClean="0"/>
          </a:p>
        </p:txBody>
      </p:sp>
      <p:sp>
        <p:nvSpPr>
          <p:cNvPr id="382979" name="Rectangle 2"/>
          <p:cNvSpPr>
            <a:spLocks noGrp="1" noRot="1" noChangeAspect="1" noChangeArrowheads="1" noTextEdit="1"/>
          </p:cNvSpPr>
          <p:nvPr>
            <p:ph type="sldImg"/>
          </p:nvPr>
        </p:nvSpPr>
        <p:spPr>
          <a:ln/>
        </p:spPr>
      </p:sp>
      <p:sp>
        <p:nvSpPr>
          <p:cNvPr id="382980" name="Rectangle 3"/>
          <p:cNvSpPr>
            <a:spLocks noGrp="1" noChangeArrowheads="1"/>
          </p:cNvSpPr>
          <p:nvPr>
            <p:ph type="body" idx="1"/>
          </p:nvPr>
        </p:nvSpPr>
        <p:spPr>
          <a:xfrm>
            <a:off x="685637" y="4343144"/>
            <a:ext cx="5486727" cy="4115019"/>
          </a:xfrm>
          <a:noFill/>
          <a:ln/>
        </p:spPr>
        <p:txBody>
          <a:bodyPr/>
          <a:lstStyle/>
          <a:p>
            <a:pPr eaLnBrk="1" hangingPunct="1"/>
            <a:r>
              <a:rPr lang="en-CA" smtClean="0"/>
              <a:t>God called me to be a “missionary teacher” in August 1968 in Saskatchewan and I’ve spent almost 40 years finding out more about what that means.</a:t>
            </a: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7"/>
          <p:cNvSpPr>
            <a:spLocks noGrp="1" noChangeArrowheads="1"/>
          </p:cNvSpPr>
          <p:nvPr>
            <p:ph type="sldNum" sz="quarter" idx="5"/>
          </p:nvPr>
        </p:nvSpPr>
        <p:spPr>
          <a:noFill/>
        </p:spPr>
        <p:txBody>
          <a:bodyPr/>
          <a:lstStyle/>
          <a:p>
            <a:fld id="{34936092-8B50-4023-86A3-CDDFE0773A3F}" type="slidenum">
              <a:rPr lang="en-US" smtClean="0"/>
              <a:pPr/>
              <a:t>43</a:t>
            </a:fld>
            <a:endParaRPr lang="en-US" smtClean="0"/>
          </a:p>
        </p:txBody>
      </p:sp>
      <p:sp>
        <p:nvSpPr>
          <p:cNvPr id="534531" name="Rectangle 2"/>
          <p:cNvSpPr>
            <a:spLocks noGrp="1" noRot="1" noChangeAspect="1" noChangeArrowheads="1" noTextEdit="1"/>
          </p:cNvSpPr>
          <p:nvPr>
            <p:ph type="sldImg"/>
          </p:nvPr>
        </p:nvSpPr>
        <p:spPr>
          <a:xfrm>
            <a:off x="1144588" y="685800"/>
            <a:ext cx="4572000" cy="3429000"/>
          </a:xfrm>
          <a:ln/>
        </p:spPr>
      </p:sp>
      <p:sp>
        <p:nvSpPr>
          <p:cNvPr id="534532" name="Rectangle 3"/>
          <p:cNvSpPr>
            <a:spLocks noGrp="1" noChangeArrowheads="1"/>
          </p:cNvSpPr>
          <p:nvPr>
            <p:ph type="body" idx="1"/>
          </p:nvPr>
        </p:nvSpPr>
        <p:spPr>
          <a:xfrm>
            <a:off x="687270" y="4343144"/>
            <a:ext cx="5483461" cy="4115019"/>
          </a:xfrm>
          <a:noFill/>
          <a:ln/>
        </p:spPr>
        <p:txBody>
          <a:bodyPr/>
          <a:lstStyle/>
          <a:p>
            <a:pPr eaLnBrk="1" hangingPunct="1"/>
            <a:r>
              <a:rPr lang="en-CA" smtClean="0"/>
              <a:t>What do you think of when you hear “Christian education”?</a:t>
            </a:r>
          </a:p>
          <a:p>
            <a:pPr eaLnBrk="1" hangingPunct="1"/>
            <a:r>
              <a:rPr lang="en-CA" smtClean="0"/>
              <a:t>Respond to </a:t>
            </a:r>
            <a:r>
              <a:rPr lang="en-CA" i="1" smtClean="0"/>
              <a:t>Christian Education Perspectives</a:t>
            </a:r>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7"/>
          <p:cNvSpPr>
            <a:spLocks noGrp="1" noChangeArrowheads="1"/>
          </p:cNvSpPr>
          <p:nvPr>
            <p:ph type="sldNum" sz="quarter" idx="5"/>
          </p:nvPr>
        </p:nvSpPr>
        <p:spPr>
          <a:noFill/>
        </p:spPr>
        <p:txBody>
          <a:bodyPr/>
          <a:lstStyle/>
          <a:p>
            <a:fld id="{8807F635-53DE-41AF-8D49-ACAB468CFAA3}" type="slidenum">
              <a:rPr lang="en-US" smtClean="0"/>
              <a:pPr/>
              <a:t>44</a:t>
            </a:fld>
            <a:endParaRPr lang="en-US" smtClean="0"/>
          </a:p>
        </p:txBody>
      </p:sp>
      <p:sp>
        <p:nvSpPr>
          <p:cNvPr id="538627" name="Rectangle 2"/>
          <p:cNvSpPr>
            <a:spLocks noGrp="1" noRot="1" noChangeAspect="1" noChangeArrowheads="1" noTextEdit="1"/>
          </p:cNvSpPr>
          <p:nvPr>
            <p:ph type="sldImg"/>
          </p:nvPr>
        </p:nvSpPr>
        <p:spPr>
          <a:ln/>
        </p:spPr>
      </p:sp>
      <p:sp>
        <p:nvSpPr>
          <p:cNvPr id="538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7"/>
          <p:cNvSpPr>
            <a:spLocks noGrp="1" noChangeArrowheads="1"/>
          </p:cNvSpPr>
          <p:nvPr>
            <p:ph type="sldNum" sz="quarter" idx="5"/>
          </p:nvPr>
        </p:nvSpPr>
        <p:spPr>
          <a:noFill/>
        </p:spPr>
        <p:txBody>
          <a:bodyPr/>
          <a:lstStyle/>
          <a:p>
            <a:fld id="{911C8DC1-86D4-4530-B260-90FD004B0C42}" type="slidenum">
              <a:rPr lang="en-US" smtClean="0"/>
              <a:pPr/>
              <a:t>46</a:t>
            </a:fld>
            <a:endParaRPr lang="en-US" smtClean="0"/>
          </a:p>
        </p:txBody>
      </p:sp>
      <p:sp>
        <p:nvSpPr>
          <p:cNvPr id="433155" name="Rectangle 2"/>
          <p:cNvSpPr>
            <a:spLocks noGrp="1" noRot="1" noChangeAspect="1" noChangeArrowheads="1" noTextEdit="1"/>
          </p:cNvSpPr>
          <p:nvPr>
            <p:ph type="sldImg"/>
          </p:nvPr>
        </p:nvSpPr>
        <p:spPr>
          <a:ln/>
        </p:spPr>
      </p:sp>
      <p:sp>
        <p:nvSpPr>
          <p:cNvPr id="433156" name="Rectangle 3"/>
          <p:cNvSpPr>
            <a:spLocks noGrp="1" noChangeArrowheads="1"/>
          </p:cNvSpPr>
          <p:nvPr>
            <p:ph type="body" idx="1"/>
          </p:nvPr>
        </p:nvSpPr>
        <p:spPr>
          <a:xfrm>
            <a:off x="685637" y="4343144"/>
            <a:ext cx="5486727" cy="4115019"/>
          </a:xfrm>
          <a:noFill/>
          <a:ln/>
        </p:spPr>
        <p:txBody>
          <a:bodyPr/>
          <a:lstStyle/>
          <a:p>
            <a:pPr eaLnBrk="1" hangingPunct="1"/>
            <a:r>
              <a:rPr lang="en-CA" dirty="0" smtClean="0"/>
              <a:t>Education is 1/3 cooperative, 1/3 competitive, 1/3 traditional – fits with nurture, instruction, training</a:t>
            </a:r>
          </a:p>
          <a:p>
            <a:pPr eaLnBrk="1" hangingPunct="1"/>
            <a:endParaRPr lang="en-CA" dirty="0" smtClean="0"/>
          </a:p>
          <a:p>
            <a:pPr eaLnBrk="1" hangingPunct="1"/>
            <a:r>
              <a:rPr lang="en-US" dirty="0" smtClean="0"/>
              <a:t>It has been said that the mansion of learning is entered through the doorway of training, and it is true that there are many situations where without fundamental skills, further growth through specific education is difficult if not impossible. (Hull, p. 9)</a:t>
            </a:r>
            <a:br>
              <a:rPr lang="en-US" dirty="0" smtClean="0"/>
            </a:br>
            <a:r>
              <a:rPr lang="en-US" dirty="0" smtClean="0"/>
              <a:t>Starting with these definitions, we can identify Christian training as a focus on producing Christian behavior, doing what is right – whether it is understood or not. Most character education programs should be considered as Christian training. Christian instruction focuses on knowledge, knowing the “right answers” – whether they are </a:t>
            </a:r>
            <a:r>
              <a:rPr lang="en-US" dirty="0" err="1" smtClean="0"/>
              <a:t>practised</a:t>
            </a:r>
            <a:r>
              <a:rPr lang="en-US" dirty="0" smtClean="0"/>
              <a:t> or not. Many Bible survey, theology, and even comparative religion programs could be considered Christian instruction. Christian education, however, focuses on nurturing Christians who are growing in both their understanding and </a:t>
            </a:r>
            <a:r>
              <a:rPr lang="en-US" dirty="0" err="1" smtClean="0"/>
              <a:t>practise</a:t>
            </a:r>
            <a:r>
              <a:rPr lang="en-US" dirty="0" smtClean="0"/>
              <a:t> of the truth so that they become the people God created them to be.</a:t>
            </a:r>
          </a:p>
          <a:p>
            <a:pPr eaLnBrk="1" hangingPunct="1"/>
            <a:endParaRPr lang="en-US" dirty="0" smtClean="0"/>
          </a:p>
          <a:p>
            <a:pPr eaLnBrk="1" hangingPunct="1"/>
            <a:r>
              <a:rPr lang="en-US" dirty="0" smtClean="0"/>
              <a:t>All the motivational</a:t>
            </a:r>
            <a:r>
              <a:rPr lang="en-US" baseline="0" dirty="0" smtClean="0"/>
              <a:t> gifts of the Holy Spirit are expressed in one of these areas.</a:t>
            </a:r>
          </a:p>
          <a:p>
            <a:pPr eaLnBrk="1" hangingPunct="1"/>
            <a:r>
              <a:rPr lang="en-CA" dirty="0" smtClean="0"/>
              <a:t>Prophesy (declaring truth) – desire to reveal motives and actions which</a:t>
            </a:r>
            <a:r>
              <a:rPr lang="en-CA" baseline="0" dirty="0" smtClean="0"/>
              <a:t> are not godly</a:t>
            </a:r>
            <a:endParaRPr lang="en-CA" dirty="0" smtClean="0"/>
          </a:p>
          <a:p>
            <a:pPr eaLnBrk="1" hangingPunct="1"/>
            <a:r>
              <a:rPr lang="en-CA" dirty="0" smtClean="0"/>
              <a:t>Serving – desire to demonstrate</a:t>
            </a:r>
            <a:r>
              <a:rPr lang="en-CA" baseline="0" dirty="0" smtClean="0"/>
              <a:t> love by meeting practical needs</a:t>
            </a:r>
            <a:endParaRPr lang="en-CA" dirty="0" smtClean="0"/>
          </a:p>
          <a:p>
            <a:pPr eaLnBrk="1" hangingPunct="1"/>
            <a:r>
              <a:rPr lang="en-CA" dirty="0" smtClean="0"/>
              <a:t>Teaching – desire to clarify truth by searching out and validating truth</a:t>
            </a:r>
          </a:p>
          <a:p>
            <a:pPr eaLnBrk="1" hangingPunct="1"/>
            <a:r>
              <a:rPr lang="en-CA" dirty="0" smtClean="0"/>
              <a:t>Exhorting – desire to stimulate the faith of others</a:t>
            </a:r>
          </a:p>
          <a:p>
            <a:pPr eaLnBrk="1" hangingPunct="1"/>
            <a:r>
              <a:rPr lang="en-CA" dirty="0" smtClean="0"/>
              <a:t>Giving</a:t>
            </a:r>
            <a:r>
              <a:rPr lang="en-CA" baseline="0" dirty="0" smtClean="0"/>
              <a:t> – desire to entrust personal assets to others to further their ministry</a:t>
            </a:r>
            <a:endParaRPr lang="en-CA" dirty="0" smtClean="0"/>
          </a:p>
          <a:p>
            <a:pPr eaLnBrk="1" hangingPunct="1"/>
            <a:r>
              <a:rPr lang="en-CA" dirty="0" smtClean="0"/>
              <a:t>Leading – desire to coordinate the activities of others for the achievement</a:t>
            </a:r>
            <a:r>
              <a:rPr lang="en-CA" baseline="0" dirty="0" smtClean="0"/>
              <a:t> of common goals</a:t>
            </a:r>
            <a:endParaRPr lang="en-CA" dirty="0" smtClean="0"/>
          </a:p>
          <a:p>
            <a:pPr eaLnBrk="1" hangingPunct="1"/>
            <a:r>
              <a:rPr lang="en-CA" dirty="0" smtClean="0"/>
              <a:t>Showing</a:t>
            </a:r>
            <a:r>
              <a:rPr lang="en-CA" baseline="0" dirty="0" smtClean="0"/>
              <a:t> mercy (empathizing) – desire to identify with and comfort those who are in distress</a:t>
            </a:r>
            <a:endParaRPr lang="en-CA"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7"/>
          <p:cNvSpPr>
            <a:spLocks noGrp="1" noChangeArrowheads="1"/>
          </p:cNvSpPr>
          <p:nvPr>
            <p:ph type="sldNum" sz="quarter" idx="5"/>
          </p:nvPr>
        </p:nvSpPr>
        <p:spPr>
          <a:noFill/>
        </p:spPr>
        <p:txBody>
          <a:bodyPr/>
          <a:lstStyle/>
          <a:p>
            <a:fld id="{C358768E-A52F-44FA-9118-ABBEA6D73CA1}" type="slidenum">
              <a:rPr lang="en-US" smtClean="0"/>
              <a:pPr/>
              <a:t>47</a:t>
            </a:fld>
            <a:endParaRPr lang="en-US" smtClean="0"/>
          </a:p>
        </p:txBody>
      </p:sp>
      <p:sp>
        <p:nvSpPr>
          <p:cNvPr id="549891" name="Rectangle 2"/>
          <p:cNvSpPr>
            <a:spLocks noGrp="1" noRot="1" noChangeAspect="1" noChangeArrowheads="1" noTextEdit="1"/>
          </p:cNvSpPr>
          <p:nvPr>
            <p:ph type="sldImg"/>
          </p:nvPr>
        </p:nvSpPr>
        <p:spPr>
          <a:xfrm>
            <a:off x="1144588" y="687388"/>
            <a:ext cx="4570412" cy="3427412"/>
          </a:xfrm>
          <a:ln/>
        </p:spPr>
      </p:sp>
      <p:sp>
        <p:nvSpPr>
          <p:cNvPr id="549892" name="Rectangle 3"/>
          <p:cNvSpPr>
            <a:spLocks noGrp="1" noChangeArrowheads="1"/>
          </p:cNvSpPr>
          <p:nvPr>
            <p:ph type="body" idx="1"/>
          </p:nvPr>
        </p:nvSpPr>
        <p:spPr>
          <a:noFill/>
          <a:ln/>
        </p:spPr>
        <p:txBody>
          <a:bodyPr/>
          <a:lstStyle/>
          <a:p>
            <a:pPr eaLnBrk="1" hangingPunct="1"/>
            <a:r>
              <a:rPr lang="en-US" smtClean="0"/>
              <a:t>The student learns to live life as a follower of Jesus Christ. It is God’s desire, and always has been since before creation and the Fall, that He have a family of sons like His beloved Son, Jesus. It is God’s goal that we become like Him so meaningful preparation for life must have the same purpose.</a:t>
            </a:r>
          </a:p>
          <a:p>
            <a:pPr eaLnBrk="1" hangingPunct="1"/>
            <a:endParaRPr lang="en-CA"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7"/>
          <p:cNvSpPr>
            <a:spLocks noGrp="1" noChangeArrowheads="1"/>
          </p:cNvSpPr>
          <p:nvPr>
            <p:ph type="sldNum" sz="quarter" idx="5"/>
          </p:nvPr>
        </p:nvSpPr>
        <p:spPr>
          <a:noFill/>
        </p:spPr>
        <p:txBody>
          <a:bodyPr/>
          <a:lstStyle/>
          <a:p>
            <a:fld id="{F77C0463-9E81-418D-A2F7-2ABE1DB543EA}" type="slidenum">
              <a:rPr lang="en-US" smtClean="0"/>
              <a:pPr/>
              <a:t>48</a:t>
            </a:fld>
            <a:endParaRPr lang="en-US" smtClean="0"/>
          </a:p>
        </p:txBody>
      </p:sp>
      <p:sp>
        <p:nvSpPr>
          <p:cNvPr id="550915" name="Rectangle 2"/>
          <p:cNvSpPr>
            <a:spLocks noGrp="1" noRot="1" noChangeAspect="1" noChangeArrowheads="1" noTextEdit="1"/>
          </p:cNvSpPr>
          <p:nvPr>
            <p:ph type="sldImg"/>
          </p:nvPr>
        </p:nvSpPr>
        <p:spPr>
          <a:xfrm>
            <a:off x="1144588" y="687388"/>
            <a:ext cx="4570412" cy="3427412"/>
          </a:xfrm>
          <a:ln/>
        </p:spPr>
      </p:sp>
      <p:sp>
        <p:nvSpPr>
          <p:cNvPr id="550916" name="Rectangle 3"/>
          <p:cNvSpPr>
            <a:spLocks noGrp="1" noChangeArrowheads="1"/>
          </p:cNvSpPr>
          <p:nvPr>
            <p:ph type="body" idx="1"/>
          </p:nvPr>
        </p:nvSpPr>
        <p:spPr>
          <a:noFill/>
          <a:ln/>
        </p:spPr>
        <p:txBody>
          <a:bodyPr/>
          <a:lstStyle/>
          <a:p>
            <a:pPr eaLnBrk="1" hangingPunct="1"/>
            <a:r>
              <a:rPr lang="en-GB" i="1" smtClean="0"/>
              <a:t>1 John 3:2 </a:t>
            </a:r>
            <a:br>
              <a:rPr lang="en-GB" i="1" smtClean="0"/>
            </a:br>
            <a:r>
              <a:rPr lang="en-GB" i="1" smtClean="0"/>
              <a:t>Dear friends, now we are children of God, and what we will be has not yet been made known. But we know that when he appears, we shall be like him, for we shall see him as he is.</a:t>
            </a:r>
            <a:r>
              <a:rPr lang="en-GB" smtClean="0"/>
              <a:t> </a:t>
            </a:r>
            <a:endParaRPr lang="en-CA"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Rectangle 7"/>
          <p:cNvSpPr>
            <a:spLocks noGrp="1" noChangeArrowheads="1"/>
          </p:cNvSpPr>
          <p:nvPr>
            <p:ph type="sldNum" sz="quarter" idx="5"/>
          </p:nvPr>
        </p:nvSpPr>
        <p:spPr>
          <a:noFill/>
        </p:spPr>
        <p:txBody>
          <a:bodyPr/>
          <a:lstStyle/>
          <a:p>
            <a:fld id="{E1B01B1E-F333-4035-A9ED-5FEE7C5B446A}" type="slidenum">
              <a:rPr lang="en-US" smtClean="0"/>
              <a:pPr/>
              <a:t>49</a:t>
            </a:fld>
            <a:endParaRPr lang="en-US" smtClean="0"/>
          </a:p>
        </p:txBody>
      </p:sp>
      <p:sp>
        <p:nvSpPr>
          <p:cNvPr id="551939" name="Rectangle 2"/>
          <p:cNvSpPr>
            <a:spLocks noGrp="1" noRot="1" noChangeAspect="1" noChangeArrowheads="1" noTextEdit="1"/>
          </p:cNvSpPr>
          <p:nvPr>
            <p:ph type="sldImg"/>
          </p:nvPr>
        </p:nvSpPr>
        <p:spPr>
          <a:xfrm>
            <a:off x="1144588" y="687388"/>
            <a:ext cx="4570412" cy="3427412"/>
          </a:xfrm>
          <a:ln/>
        </p:spPr>
      </p:sp>
      <p:sp>
        <p:nvSpPr>
          <p:cNvPr id="551940" name="Rectangle 3"/>
          <p:cNvSpPr>
            <a:spLocks noGrp="1" noChangeArrowheads="1"/>
          </p:cNvSpPr>
          <p:nvPr>
            <p:ph type="body" idx="1"/>
          </p:nvPr>
        </p:nvSpPr>
        <p:spPr>
          <a:noFill/>
          <a:ln/>
        </p:spPr>
        <p:txBody>
          <a:bodyPr/>
          <a:lstStyle/>
          <a:p>
            <a:pPr eaLnBrk="1" hangingPunct="1"/>
            <a:r>
              <a:rPr lang="en-GB" smtClean="0"/>
              <a:t>Modelling is a key ingredient.</a:t>
            </a:r>
          </a:p>
          <a:p>
            <a:pPr eaLnBrk="1" hangingPunct="1"/>
            <a:r>
              <a:rPr lang="en-GB" smtClean="0"/>
              <a:t>“Example is the school of mankind, and they will learn at no other.”—Edmund Burke</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7"/>
          <p:cNvSpPr>
            <a:spLocks noGrp="1" noChangeArrowheads="1"/>
          </p:cNvSpPr>
          <p:nvPr>
            <p:ph type="sldNum" sz="quarter" idx="5"/>
          </p:nvPr>
        </p:nvSpPr>
        <p:spPr>
          <a:noFill/>
        </p:spPr>
        <p:txBody>
          <a:bodyPr/>
          <a:lstStyle/>
          <a:p>
            <a:fld id="{0D9E37A0-1698-48E7-99B5-778AC09169E6}" type="slidenum">
              <a:rPr lang="en-US" smtClean="0"/>
              <a:pPr/>
              <a:t>50</a:t>
            </a:fld>
            <a:endParaRPr lang="en-US" smtClean="0"/>
          </a:p>
        </p:txBody>
      </p:sp>
      <p:sp>
        <p:nvSpPr>
          <p:cNvPr id="552963" name="Rectangle 2"/>
          <p:cNvSpPr>
            <a:spLocks noGrp="1" noRot="1" noChangeAspect="1" noChangeArrowheads="1" noTextEdit="1"/>
          </p:cNvSpPr>
          <p:nvPr>
            <p:ph type="sldImg"/>
          </p:nvPr>
        </p:nvSpPr>
        <p:spPr>
          <a:xfrm>
            <a:off x="1144588" y="687388"/>
            <a:ext cx="4570412" cy="3427412"/>
          </a:xfrm>
          <a:ln/>
        </p:spPr>
      </p:sp>
      <p:sp>
        <p:nvSpPr>
          <p:cNvPr id="552964" name="Rectangle 3"/>
          <p:cNvSpPr>
            <a:spLocks noGrp="1" noChangeArrowheads="1"/>
          </p:cNvSpPr>
          <p:nvPr>
            <p:ph type="body" idx="1"/>
          </p:nvPr>
        </p:nvSpPr>
        <p:spPr>
          <a:noFill/>
          <a:ln/>
        </p:spPr>
        <p:txBody>
          <a:bodyPr/>
          <a:lstStyle/>
          <a:p>
            <a:pPr eaLnBrk="1" hangingPunct="1"/>
            <a:r>
              <a:rPr lang="en-GB" smtClean="0"/>
              <a:t>I remember talking to some senior students 20 years ago that didn’t want to be examples. They felt that their relationship to Christ was only God’s business and had no connection with how others saw them. They had not learned this principle.</a:t>
            </a:r>
            <a:endParaRPr lang="en-GB" i="1" smtClean="0"/>
          </a:p>
          <a:p>
            <a:pPr eaLnBrk="1" hangingPunct="1"/>
            <a:r>
              <a:rPr lang="en-GB" i="1" smtClean="0"/>
              <a:t>1 Cor. 9:22 </a:t>
            </a:r>
            <a:br>
              <a:rPr lang="en-GB" i="1" smtClean="0"/>
            </a:br>
            <a:r>
              <a:rPr lang="en-GB" i="1" smtClean="0"/>
              <a:t>To the weak I became weak, to win the weak. I have become all things to all men so that by all possible means I might save some. </a:t>
            </a:r>
          </a:p>
          <a:p>
            <a:pPr eaLnBrk="1" hangingPunct="1"/>
            <a:r>
              <a:rPr lang="en-GB" i="1" smtClean="0"/>
              <a:t>1 Cor. 10:29 </a:t>
            </a:r>
            <a:br>
              <a:rPr lang="en-GB" i="1" smtClean="0"/>
            </a:br>
            <a:r>
              <a:rPr lang="en-GB" i="1" smtClean="0"/>
              <a:t>For why should my freedom be judged by another's conscience?</a:t>
            </a:r>
            <a:r>
              <a:rPr lang="en-GB" smtClean="0"/>
              <a:t> </a:t>
            </a:r>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6" name="Rectangle 7"/>
          <p:cNvSpPr>
            <a:spLocks noGrp="1" noChangeArrowheads="1"/>
          </p:cNvSpPr>
          <p:nvPr>
            <p:ph type="sldNum" sz="quarter" idx="5"/>
          </p:nvPr>
        </p:nvSpPr>
        <p:spPr>
          <a:noFill/>
        </p:spPr>
        <p:txBody>
          <a:bodyPr/>
          <a:lstStyle/>
          <a:p>
            <a:fld id="{B0A4CDE5-108F-48E8-86EF-310645FB8208}" type="slidenum">
              <a:rPr lang="en-US" smtClean="0"/>
              <a:pPr/>
              <a:t>51</a:t>
            </a:fld>
            <a:endParaRPr lang="en-US" smtClean="0"/>
          </a:p>
        </p:txBody>
      </p:sp>
      <p:sp>
        <p:nvSpPr>
          <p:cNvPr id="553987" name="Rectangle 2"/>
          <p:cNvSpPr>
            <a:spLocks noGrp="1" noRot="1" noChangeAspect="1" noChangeArrowheads="1" noTextEdit="1"/>
          </p:cNvSpPr>
          <p:nvPr>
            <p:ph type="sldImg"/>
          </p:nvPr>
        </p:nvSpPr>
        <p:spPr>
          <a:xfrm>
            <a:off x="1144588" y="687388"/>
            <a:ext cx="4570412" cy="3427412"/>
          </a:xfrm>
          <a:ln/>
        </p:spPr>
      </p:sp>
      <p:sp>
        <p:nvSpPr>
          <p:cNvPr id="5539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7"/>
          <p:cNvSpPr>
            <a:spLocks noGrp="1" noChangeArrowheads="1"/>
          </p:cNvSpPr>
          <p:nvPr>
            <p:ph type="sldNum" sz="quarter" idx="5"/>
          </p:nvPr>
        </p:nvSpPr>
        <p:spPr>
          <a:noFill/>
        </p:spPr>
        <p:txBody>
          <a:bodyPr/>
          <a:lstStyle/>
          <a:p>
            <a:fld id="{764E1DB6-528D-43A6-A9B0-C057D2B440B1}" type="slidenum">
              <a:rPr lang="en-US" smtClean="0"/>
              <a:pPr/>
              <a:t>52</a:t>
            </a:fld>
            <a:endParaRPr lang="en-US" smtClean="0"/>
          </a:p>
        </p:txBody>
      </p:sp>
      <p:sp>
        <p:nvSpPr>
          <p:cNvPr id="555011" name="Rectangle 2"/>
          <p:cNvSpPr>
            <a:spLocks noGrp="1" noRot="1" noChangeAspect="1" noChangeArrowheads="1" noTextEdit="1"/>
          </p:cNvSpPr>
          <p:nvPr>
            <p:ph type="sldImg"/>
          </p:nvPr>
        </p:nvSpPr>
        <p:spPr>
          <a:xfrm>
            <a:off x="1144588" y="687388"/>
            <a:ext cx="4570412" cy="3427412"/>
          </a:xfrm>
          <a:ln/>
        </p:spPr>
      </p:sp>
      <p:sp>
        <p:nvSpPr>
          <p:cNvPr id="5550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7"/>
          <p:cNvSpPr>
            <a:spLocks noGrp="1" noChangeArrowheads="1"/>
          </p:cNvSpPr>
          <p:nvPr>
            <p:ph type="sldNum" sz="quarter" idx="5"/>
          </p:nvPr>
        </p:nvSpPr>
        <p:spPr>
          <a:noFill/>
        </p:spPr>
        <p:txBody>
          <a:bodyPr/>
          <a:lstStyle/>
          <a:p>
            <a:fld id="{E15FC960-785F-4697-A3E8-EC3077FC4036}" type="slidenum">
              <a:rPr lang="en-US" smtClean="0"/>
              <a:pPr/>
              <a:t>55</a:t>
            </a:fld>
            <a:endParaRPr lang="en-US" smtClean="0"/>
          </a:p>
        </p:txBody>
      </p:sp>
      <p:sp>
        <p:nvSpPr>
          <p:cNvPr id="398339" name="Rectangle 2"/>
          <p:cNvSpPr>
            <a:spLocks noGrp="1" noRot="1" noChangeAspect="1" noChangeArrowheads="1" noTextEdit="1"/>
          </p:cNvSpPr>
          <p:nvPr>
            <p:ph type="sldImg"/>
          </p:nvPr>
        </p:nvSpPr>
        <p:spPr>
          <a:xfrm>
            <a:off x="2032000" y="533400"/>
            <a:ext cx="2944813" cy="2208213"/>
          </a:xfrm>
          <a:ln/>
        </p:spPr>
      </p:sp>
      <p:sp>
        <p:nvSpPr>
          <p:cNvPr id="398340" name="Rectangle 3"/>
          <p:cNvSpPr>
            <a:spLocks noGrp="1" noChangeArrowheads="1"/>
          </p:cNvSpPr>
          <p:nvPr>
            <p:ph type="body" idx="1"/>
          </p:nvPr>
        </p:nvSpPr>
        <p:spPr>
          <a:xfrm>
            <a:off x="608912" y="2971471"/>
            <a:ext cx="5793630" cy="5714817"/>
          </a:xfrm>
          <a:noFill/>
          <a:ln/>
        </p:spPr>
        <p:txBody>
          <a:bodyPr/>
          <a:lstStyle/>
          <a:p>
            <a:pPr eaLnBrk="1" hangingPunct="1"/>
            <a:r>
              <a:rPr lang="en-US" smtClean="0"/>
              <a:t>“Everyone knows” that the Bible should play some significant role in education if it is really the inerrant revelation of a loving God who is interested in every aspect of our lives. The problem of describing that role is, however, not easy and many Christians have come up with very different ideas.</a:t>
            </a:r>
            <a:br>
              <a:rPr lang="en-US" smtClean="0"/>
            </a:br>
            <a:endParaRPr lang="en-US" smtClean="0"/>
          </a:p>
          <a:p>
            <a:pPr eaLnBrk="1" hangingPunct="1"/>
            <a:r>
              <a:rPr lang="en-CA" smtClean="0"/>
              <a:t>It is reasonable to expect “Christians to look for far-reaching changes in a cultural practice as complex and as closely bound up with our basic values and aspirations as education” – David Smith and John Shortt, </a:t>
            </a:r>
            <a:r>
              <a:rPr lang="en-CA" i="1" smtClean="0"/>
              <a:t>The Bible and the task of teaching. 2002, pg. 15</a:t>
            </a:r>
          </a:p>
          <a:p>
            <a:pPr eaLnBrk="1" hangingPunct="1"/>
            <a:endParaRPr lang="en-CA" i="1" smtClean="0"/>
          </a:p>
          <a:p>
            <a:pPr eaLnBrk="1" hangingPunct="1"/>
            <a:r>
              <a:rPr lang="en-CA" smtClean="0"/>
              <a:t>“Believers have repeatedly advanced the claim that Christian education should not simply be regular education done better, but rather education reworked on a Christian basis. Such claims reflect a desire not to be caught up in the pursuit of an unexamined excellence. Instead, there is a desire to know whether we are pursuing the right project in the first place, to know what particular kind of excellence will really channel grace, life and peace.” pg. 15</a:t>
            </a:r>
          </a:p>
          <a:p>
            <a:pPr eaLnBrk="1" hangingPunct="1"/>
            <a:endParaRPr lang="en-CA" smtClean="0"/>
          </a:p>
          <a:p>
            <a:pPr eaLnBrk="1" hangingPunct="1"/>
            <a:r>
              <a:rPr lang="en-CA" smtClean="0"/>
              <a:t>“A Christian worldview takes as its starting point that the Bible is God’s authoritative Word for life. Scripture is God’s inspired self-disclosure that calls for obedience and response…If the Bible is relevant for all of life, then it is also relevant for education.” pg. 15 (Harro Van Brummelen, </a:t>
            </a:r>
            <a:r>
              <a:rPr lang="en-CA" i="1" smtClean="0"/>
              <a:t>Stepping stones to curriculum: A biblical path.</a:t>
            </a:r>
            <a:r>
              <a:rPr lang="en-CA" smtClean="0"/>
              <a:t> 1994, pg. 25)</a:t>
            </a:r>
          </a:p>
          <a:p>
            <a:pPr eaLnBrk="1" hangingPunct="1"/>
            <a:endParaRPr lang="en-CA" smtClean="0"/>
          </a:p>
          <a:p>
            <a:pPr eaLnBrk="1" hangingPunct="1"/>
            <a:r>
              <a:rPr lang="en-CA" smtClean="0"/>
              <a:t>“Christian educators must carefully examine the biblical foundations for Christian education. Scripture is the essential source for understanding Christian distinctives in education.” pg. 15 (RW Pazmino, </a:t>
            </a:r>
            <a:r>
              <a:rPr lang="en-CA" i="1" smtClean="0"/>
              <a:t>Foundational issues in Christian education: An introduction in evangelical perspective.</a:t>
            </a:r>
            <a:r>
              <a:rPr lang="en-CA" smtClean="0"/>
              <a:t> 1997, pg. 17)</a:t>
            </a: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a:spLocks noGrp="1" noChangeArrowheads="1"/>
          </p:cNvSpPr>
          <p:nvPr>
            <p:ph type="sldNum" sz="quarter" idx="5"/>
          </p:nvPr>
        </p:nvSpPr>
        <p:spPr>
          <a:noFill/>
        </p:spPr>
        <p:txBody>
          <a:bodyPr/>
          <a:lstStyle/>
          <a:p>
            <a:fld id="{A1967714-F93F-45BB-AF17-FCBBC2B43641}" type="slidenum">
              <a:rPr lang="en-US" smtClean="0">
                <a:latin typeface="Arial" pitchFamily="34" charset="0"/>
              </a:rPr>
              <a:pPr/>
              <a:t>6</a:t>
            </a:fld>
            <a:endParaRPr lang="en-US" smtClean="0">
              <a:latin typeface="Arial" pitchFamily="34" charset="0"/>
            </a:endParaRPr>
          </a:p>
        </p:txBody>
      </p:sp>
      <p:sp>
        <p:nvSpPr>
          <p:cNvPr id="265219" name="Rectangle 2"/>
          <p:cNvSpPr>
            <a:spLocks noGrp="1" noRot="1" noChangeAspect="1" noChangeArrowheads="1" noTextEdit="1"/>
          </p:cNvSpPr>
          <p:nvPr>
            <p:ph type="sldImg"/>
          </p:nvPr>
        </p:nvSpPr>
        <p:spPr>
          <a:ln/>
        </p:spPr>
      </p:sp>
      <p:sp>
        <p:nvSpPr>
          <p:cNvPr id="265220" name="Rectangle 3"/>
          <p:cNvSpPr>
            <a:spLocks noGrp="1" noChangeArrowheads="1"/>
          </p:cNvSpPr>
          <p:nvPr>
            <p:ph type="body" idx="1"/>
          </p:nvPr>
        </p:nvSpPr>
        <p:spPr>
          <a:noFill/>
          <a:ln/>
        </p:spPr>
        <p:txBody>
          <a:bodyPr/>
          <a:lstStyle/>
          <a:p>
            <a:pPr eaLnBrk="1" hangingPunct="1"/>
            <a:r>
              <a:rPr lang="en-CA" smtClean="0">
                <a:latin typeface="Arial" pitchFamily="34" charset="0"/>
              </a:rPr>
              <a:t>How many of you went to a Christian elementary school? Secondary school? University? Bible college or seminary?</a:t>
            </a:r>
          </a:p>
          <a:p>
            <a:pPr eaLnBrk="1" hangingPunct="1"/>
            <a:endParaRPr lang="en-CA" smtClean="0">
              <a:latin typeface="Arial" pitchFamily="34" charset="0"/>
            </a:endParaRPr>
          </a:p>
          <a:p>
            <a:pPr eaLnBrk="1" hangingPunct="1"/>
            <a:r>
              <a:rPr lang="en-CA" smtClean="0">
                <a:latin typeface="Arial" pitchFamily="34" charset="0"/>
              </a:rPr>
              <a:t>I attended public schools in BC until I went to Bible school.</a:t>
            </a:r>
          </a:p>
          <a:p>
            <a:pPr eaLnBrk="1" hangingPunct="1"/>
            <a:r>
              <a:rPr lang="en-CA" smtClean="0">
                <a:latin typeface="Arial" pitchFamily="34" charset="0"/>
              </a:rPr>
              <a:t>I only know of two Christian teachers</a:t>
            </a:r>
          </a:p>
          <a:p>
            <a:pPr eaLnBrk="1" hangingPunct="1">
              <a:buFontTx/>
              <a:buChar char="•"/>
            </a:pPr>
            <a:r>
              <a:rPr lang="en-CA" smtClean="0">
                <a:latin typeface="Arial" pitchFamily="34" charset="0"/>
              </a:rPr>
              <a:t>Elementary principal, Mr. Wilson – I tried to avoid spending time with him</a:t>
            </a:r>
          </a:p>
          <a:p>
            <a:pPr eaLnBrk="1" hangingPunct="1">
              <a:buFontTx/>
              <a:buChar char="•"/>
            </a:pPr>
            <a:r>
              <a:rPr lang="en-CA" smtClean="0">
                <a:latin typeface="Arial" pitchFamily="34" charset="0"/>
              </a:rPr>
              <a:t>Junior high ISCF sponsor, Miss Phare – never had her for a class</a:t>
            </a:r>
          </a:p>
          <a:p>
            <a:pPr eaLnBrk="1" hangingPunct="1">
              <a:buFontTx/>
              <a:buChar char="•"/>
            </a:pPr>
            <a:endParaRPr lang="en-CA" smtClean="0">
              <a:latin typeface="Arial" pitchFamily="34" charset="0"/>
            </a:endParaRPr>
          </a:p>
          <a:p>
            <a:pPr eaLnBrk="1" hangingPunct="1"/>
            <a:r>
              <a:rPr lang="en-CA" smtClean="0">
                <a:latin typeface="Arial" pitchFamily="34" charset="0"/>
              </a:rPr>
              <a:t>I had many good, even great teachers, but it never occurred to me to think of how being a Christian might affect my teaching</a:t>
            </a:r>
          </a:p>
          <a:p>
            <a:pPr eaLnBrk="1" hangingPunct="1"/>
            <a:r>
              <a:rPr lang="en-CA" smtClean="0">
                <a:latin typeface="Arial" pitchFamily="34" charset="0"/>
              </a:rPr>
              <a:t>******************</a:t>
            </a:r>
          </a:p>
          <a:p>
            <a:pPr eaLnBrk="1" hangingPunct="1"/>
            <a:r>
              <a:rPr lang="en-CA" b="1" smtClean="0">
                <a:latin typeface="Arial" pitchFamily="34" charset="0"/>
              </a:rPr>
              <a:t>Ignorance</a:t>
            </a:r>
          </a:p>
          <a:p>
            <a:pPr eaLnBrk="1" hangingPunct="1"/>
            <a:r>
              <a:rPr lang="en-CA" smtClean="0">
                <a:latin typeface="Arial" pitchFamily="34" charset="0"/>
              </a:rPr>
              <a:t>My degree in Religious education didn’t make me think about anything other than church education</a:t>
            </a:r>
          </a:p>
          <a:p>
            <a:pPr eaLnBrk="1" hangingPunct="1"/>
            <a:r>
              <a:rPr lang="en-CA" smtClean="0">
                <a:latin typeface="Arial" pitchFamily="34" charset="0"/>
              </a:rPr>
              <a:t>Even my call to be a missionary teacher didn’t cause me to consider the possibility that I would approach teaching differently because I was a Christian. God knew that I’d be confused if He wasn’t very specific so He spoke very clearly to me through a radio broadcast that I heard on a farm in SK in August 1968. I am still discovering what being a missionary teacher involves, but I’ve been sure that God wanted me to be one for almost 40 years!</a:t>
            </a:r>
          </a:p>
          <a:p>
            <a:pPr eaLnBrk="1" hangingPunct="1"/>
            <a:r>
              <a:rPr lang="en-CA" smtClean="0">
                <a:latin typeface="Arial" pitchFamily="34" charset="0"/>
              </a:rPr>
              <a:t>I can still remember in my early 20’s when I finally realized that the Bible had something to say about everything – including haircuts and speeding tickets.</a:t>
            </a:r>
          </a:p>
          <a:p>
            <a:pPr eaLnBrk="1" hangingPunct="1"/>
            <a:r>
              <a:rPr lang="en-CA" smtClean="0">
                <a:latin typeface="Arial" pitchFamily="34" charset="0"/>
              </a:rPr>
              <a:t>*******************</a:t>
            </a:r>
          </a:p>
          <a:p>
            <a:pPr eaLnBrk="1" hangingPunct="1"/>
            <a:r>
              <a:rPr lang="en-CA" b="1" smtClean="0">
                <a:latin typeface="Arial" pitchFamily="34" charset="0"/>
              </a:rPr>
              <a:t>Dissonance</a:t>
            </a:r>
          </a:p>
          <a:p>
            <a:pPr eaLnBrk="1" hangingPunct="1"/>
            <a:r>
              <a:rPr lang="en-CA" smtClean="0">
                <a:latin typeface="Arial" pitchFamily="34" charset="0"/>
              </a:rPr>
              <a:t>My teacher training at SFU began a period of dissonance. </a:t>
            </a:r>
          </a:p>
          <a:p>
            <a:pPr eaLnBrk="1" hangingPunct="1"/>
            <a:r>
              <a:rPr lang="en-CA" smtClean="0">
                <a:latin typeface="Arial" pitchFamily="34" charset="0"/>
              </a:rPr>
              <a:t>Classroom discipline – students aren’t naturally good; it isn’t always the environment - and the teacher as part of the environment - that is responsible for all student problems.</a:t>
            </a:r>
          </a:p>
          <a:p>
            <a:pPr eaLnBrk="1" hangingPunct="1"/>
            <a:r>
              <a:rPr lang="en-CA" smtClean="0">
                <a:latin typeface="Arial" pitchFamily="34" charset="0"/>
              </a:rPr>
              <a:t>Creation science conference that gave me some basic principles that gave scientific support to my long-held belief in God’s creation</a:t>
            </a:r>
          </a:p>
          <a:p>
            <a:pPr eaLnBrk="1" hangingPunct="1"/>
            <a:r>
              <a:rPr lang="en-CA" smtClean="0">
                <a:latin typeface="Arial" pitchFamily="34" charset="0"/>
              </a:rPr>
              <a:t>Teaching in SK – introduced multiple options regarding the origin of the world and the beginning of human history – got a private word with the head of the school board about the embarrassment I was causing the biology teacher who was also the school principal</a:t>
            </a:r>
          </a:p>
          <a:p>
            <a:pPr eaLnBrk="1" hangingPunct="1"/>
            <a:r>
              <a:rPr lang="en-CA" smtClean="0">
                <a:latin typeface="Arial" pitchFamily="34" charset="0"/>
              </a:rPr>
              <a:t>Conclusion: the system is the problem</a:t>
            </a:r>
          </a:p>
          <a:p>
            <a:pPr eaLnBrk="1" hangingPunct="1"/>
            <a:r>
              <a:rPr lang="en-CA" smtClean="0">
                <a:latin typeface="Arial" pitchFamily="34" charset="0"/>
              </a:rPr>
              <a:t>***********************</a:t>
            </a:r>
          </a:p>
          <a:p>
            <a:pPr eaLnBrk="1" hangingPunct="1"/>
            <a:r>
              <a:rPr lang="en-CA" b="1" smtClean="0">
                <a:latin typeface="Arial" pitchFamily="34" charset="0"/>
              </a:rPr>
              <a:t>Curiosity</a:t>
            </a:r>
          </a:p>
          <a:p>
            <a:pPr eaLnBrk="1" hangingPunct="1"/>
            <a:r>
              <a:rPr lang="en-CA" smtClean="0">
                <a:latin typeface="Arial" pitchFamily="34" charset="0"/>
              </a:rPr>
              <a:t>When I arrived at BFA – a school for missionary children – I didn’t know how to teach any differently than I’d been prepared by experience and instruction. I was a godless teacher even though I was a Christian. I’d never been in a school like it before and had never even heard of Christian schools. Although all the staff were Christians, the school didn’t identify itself as Christian. It just served Christians and anyone else who wanted to send their children to be “fixed.”</a:t>
            </a:r>
          </a:p>
          <a:p>
            <a:pPr eaLnBrk="1" hangingPunct="1"/>
            <a:r>
              <a:rPr lang="en-CA" smtClean="0">
                <a:latin typeface="Arial" pitchFamily="34" charset="0"/>
              </a:rPr>
              <a:t>Our dorm assistant and elementary PE teacher, Myra Gannett, came from a “real” Christian school in the USA and she introduced some things like a “philosophy of Christian education” that they had where she used to teach. This was interesting! We had a staff meeting and agreed that we would adopt virtually the same statement for BFA. We hadn’t thought much about the why or how, but the idea of being a “Christian” school sounded good.</a:t>
            </a:r>
          </a:p>
          <a:p>
            <a:pPr eaLnBrk="1" hangingPunct="1"/>
            <a:r>
              <a:rPr lang="en-CA" smtClean="0">
                <a:latin typeface="Arial" pitchFamily="34" charset="0"/>
              </a:rPr>
              <a:t>******************</a:t>
            </a:r>
          </a:p>
          <a:p>
            <a:pPr eaLnBrk="1" hangingPunct="1"/>
            <a:r>
              <a:rPr lang="en-CA" b="1" smtClean="0">
                <a:latin typeface="Arial" pitchFamily="34" charset="0"/>
              </a:rPr>
              <a:t>Reading</a:t>
            </a:r>
          </a:p>
          <a:p>
            <a:pPr eaLnBrk="1" hangingPunct="1"/>
            <a:r>
              <a:rPr lang="en-CA" smtClean="0">
                <a:latin typeface="Arial" pitchFamily="34" charset="0"/>
              </a:rPr>
              <a:t>We got connected with ACSI and discovered that people had written a lot about what it meant to be a Christian school and a Christian teacher. I read everything I could get a hold of which wasn’t so very much in Germany in the late 70’s and early 80’s.</a:t>
            </a:r>
          </a:p>
          <a:p>
            <a:pPr eaLnBrk="1" hangingPunct="1"/>
            <a:r>
              <a:rPr lang="en-CA" smtClean="0">
                <a:latin typeface="Arial" pitchFamily="34" charset="0"/>
              </a:rPr>
              <a:t>Frank Gaebelein, </a:t>
            </a:r>
            <a:r>
              <a:rPr lang="en-CA" i="1" smtClean="0">
                <a:latin typeface="Arial" pitchFamily="34" charset="0"/>
              </a:rPr>
              <a:t>The pattern of God’s truth: The integration of faith and learning</a:t>
            </a:r>
          </a:p>
          <a:p>
            <a:pPr eaLnBrk="1" hangingPunct="1"/>
            <a:r>
              <a:rPr lang="en-CA" smtClean="0">
                <a:latin typeface="Arial" pitchFamily="34" charset="0"/>
              </a:rPr>
              <a:t>Albert Greene, </a:t>
            </a:r>
            <a:r>
              <a:rPr lang="en-CA" i="1" smtClean="0">
                <a:latin typeface="Arial" pitchFamily="34" charset="0"/>
              </a:rPr>
              <a:t> Reclaiming the future of Christian education: A transforming vision</a:t>
            </a:r>
          </a:p>
          <a:p>
            <a:pPr eaLnBrk="1" hangingPunct="1"/>
            <a:r>
              <a:rPr lang="en-CA" i="1" smtClean="0">
                <a:latin typeface="Arial" pitchFamily="34" charset="0"/>
              </a:rPr>
              <a:t>********************</a:t>
            </a:r>
          </a:p>
          <a:p>
            <a:pPr eaLnBrk="1" hangingPunct="1"/>
            <a:r>
              <a:rPr lang="en-CA" b="1" smtClean="0">
                <a:latin typeface="Arial" pitchFamily="34" charset="0"/>
              </a:rPr>
              <a:t>Discussion</a:t>
            </a:r>
          </a:p>
          <a:p>
            <a:pPr eaLnBrk="1" hangingPunct="1"/>
            <a:r>
              <a:rPr lang="en-CA" smtClean="0">
                <a:latin typeface="Arial" pitchFamily="34" charset="0"/>
              </a:rPr>
              <a:t>I had the privilege, as high school principal, of spending a lot of time with our school director, Henry Toews. I was late for supper too many nights when we got going about the implications of being Christian in some aspect of school life. We didn’t include many others in the discussions since most of them had already gone home, but we explored all areas of administration, science teaching, etc. The ideas that we were reading became our own as we introduced them to each other and argued through the implications.</a:t>
            </a:r>
          </a:p>
          <a:p>
            <a:pPr eaLnBrk="1" hangingPunct="1"/>
            <a:r>
              <a:rPr lang="en-CA" smtClean="0">
                <a:latin typeface="Arial" pitchFamily="34" charset="0"/>
              </a:rPr>
              <a:t>*********************</a:t>
            </a:r>
          </a:p>
          <a:p>
            <a:pPr eaLnBrk="1" hangingPunct="1"/>
            <a:r>
              <a:rPr lang="en-CA" b="1" smtClean="0">
                <a:latin typeface="Arial" pitchFamily="34" charset="0"/>
              </a:rPr>
              <a:t>Experimentation</a:t>
            </a:r>
          </a:p>
          <a:p>
            <a:pPr eaLnBrk="1" hangingPunct="1"/>
            <a:r>
              <a:rPr lang="en-CA" smtClean="0">
                <a:latin typeface="Arial" pitchFamily="34" charset="0"/>
              </a:rPr>
              <a:t>Was my classroom any different as the result of what was going on in my head? Well, neither of us had seen any of this in practise so we just made things up as we went along. I tried to be Christian in the way I taught, but I didn’t really know how. I had complete freedom to do anything Christian that I wanted and was, in fact, encouraged to do everything that I could, but I didn’t do very much differently. Many classes were still godless although we occasionally had some great discussions about  the implications of what we were teaching/learning. Sometimes the students thought they were getting me off on a rabbit trail and sometimes I felt like we were missing the “real content” as well.</a:t>
            </a:r>
          </a:p>
          <a:p>
            <a:pPr eaLnBrk="1" hangingPunct="1"/>
            <a:r>
              <a:rPr lang="en-CA" smtClean="0">
                <a:latin typeface="Arial" pitchFamily="34" charset="0"/>
              </a:rPr>
              <a:t>I discovered that without specific help I was simply a Christian who taught rather than a Christian teacher. My being a Christian really made very little difference to what I did in the classroom other than motivating me to be “nice” and “fair”. My good intentions, my interest in the subject, my reading and discussion, didn’t translate into transformed teaching. Like a friend in Japan, Michael Essenburg says, there was a tremendous rhetoric/reality gap!</a:t>
            </a:r>
          </a:p>
          <a:p>
            <a:pPr eaLnBrk="1" hangingPunct="1"/>
            <a:r>
              <a:rPr lang="en-CA" smtClean="0">
                <a:latin typeface="Arial" pitchFamily="34" charset="0"/>
              </a:rPr>
              <a:t>********************</a:t>
            </a:r>
          </a:p>
          <a:p>
            <a:pPr eaLnBrk="1" hangingPunct="1"/>
            <a:r>
              <a:rPr lang="en-CA" b="1" smtClean="0">
                <a:latin typeface="Arial" pitchFamily="34" charset="0"/>
              </a:rPr>
              <a:t>Synthesis</a:t>
            </a:r>
          </a:p>
          <a:p>
            <a:pPr eaLnBrk="1" hangingPunct="1"/>
            <a:r>
              <a:rPr lang="en-CA" smtClean="0">
                <a:latin typeface="Arial" pitchFamily="34" charset="0"/>
              </a:rPr>
              <a:t>How did things change so that I am now passionately involved in trying to communicate what God has been teaching me about how to approach education in such a way that it is Christian by nature and not only by name?</a:t>
            </a:r>
          </a:p>
          <a:p>
            <a:pPr eaLnBrk="1" hangingPunct="1"/>
            <a:r>
              <a:rPr lang="en-CA" i="1" smtClean="0">
                <a:latin typeface="Arial" pitchFamily="34" charset="0"/>
              </a:rPr>
              <a:t>I was asked to tell others about Christian education.</a:t>
            </a:r>
          </a:p>
          <a:p>
            <a:pPr eaLnBrk="1" hangingPunct="1"/>
            <a:r>
              <a:rPr lang="en-CA" smtClean="0">
                <a:latin typeface="Arial" pitchFamily="34" charset="0"/>
              </a:rPr>
              <a:t>When I was caught in the steam-roller of the school schedule and curriculum, it was far easier to continue doing what came automatically – the godless teaching patterns I’d observed since my childhood – than trying to connect the ideas in my head with my practise in the classroom.</a:t>
            </a:r>
          </a:p>
          <a:p>
            <a:pPr eaLnBrk="1" hangingPunct="1"/>
            <a:r>
              <a:rPr lang="en-CA" smtClean="0">
                <a:latin typeface="Arial" pitchFamily="34" charset="0"/>
              </a:rPr>
              <a:t>During the mid-80’s teachers from around Europe were invited to come to BFA during the summer to talk about what it meant to be a Christian teacher. I was often involved more in the logistics as one of the hosts, than the presentations, but some ideas began to take at least nebulous shape.</a:t>
            </a:r>
          </a:p>
          <a:p>
            <a:pPr eaLnBrk="1" hangingPunct="1"/>
            <a:r>
              <a:rPr lang="en-CA" smtClean="0">
                <a:latin typeface="Arial" pitchFamily="34" charset="0"/>
              </a:rPr>
              <a:t>When the </a:t>
            </a:r>
            <a:r>
              <a:rPr lang="en-US" smtClean="0">
                <a:latin typeface="Arial" pitchFamily="34" charset="0"/>
              </a:rPr>
              <a:t>Ceausescu communist regime fell in Romania, the church had started Christian schools. They knew that the communist schools had promoted atheism and systematically excluded Christians from higher education. They wanted to teach their children and young people to be Christians, not communists, so they quickly established pre-schools and high schools. Then they began asking what it meant to be a Christian school. How should teachers who had survived the communist system teach differently in a Christian school? What should they teach? If the government controlled the required curriculum and final exams, how could their schools be Christian? ACSI went in to help and in 1991 they held their first teacher’s conference for Christian teachers. Our whole family went with our sons recording and duplicating the sessions and myself leading sessions. BFA was 35 years old so we were expected to be able to provide answers to the huge number of questions that the Romanians had. I don’t think they realized at first, how much it was a case of the blind leading the blind or maybe better one beggar telling another where to find bread.</a:t>
            </a:r>
          </a:p>
          <a:p>
            <a:pPr eaLnBrk="1" hangingPunct="1"/>
            <a:r>
              <a:rPr lang="en-CA" smtClean="0">
                <a:latin typeface="Arial" pitchFamily="34" charset="0"/>
              </a:rPr>
              <a:t>***********************</a:t>
            </a:r>
          </a:p>
          <a:p>
            <a:pPr eaLnBrk="1" hangingPunct="1"/>
            <a:r>
              <a:rPr lang="en-CA" b="1" smtClean="0">
                <a:latin typeface="Arial" pitchFamily="34" charset="0"/>
              </a:rPr>
              <a:t>Teaching</a:t>
            </a:r>
          </a:p>
          <a:p>
            <a:pPr eaLnBrk="1" hangingPunct="1"/>
            <a:r>
              <a:rPr lang="en-CA" smtClean="0">
                <a:latin typeface="Arial" pitchFamily="34" charset="0"/>
              </a:rPr>
              <a:t>The synthesis and teaching have gone hand in hand as I’ve had unusual, unexpected opportunities to share what God has been teaching me from Eastern and Western Europe to Asia to N. America, and today to this place.</a:t>
            </a:r>
          </a:p>
          <a:p>
            <a:pPr eaLnBrk="1" hangingPunct="1"/>
            <a:r>
              <a:rPr lang="en-CA" smtClean="0">
                <a:latin typeface="Arial" pitchFamily="34" charset="0"/>
              </a:rPr>
              <a:t>I appreciate the opportunity to share with you some of the things that God has been teaching me in the past 56 years and especially in the last 29 years since I got involved in a Christian school. I hope to save you some of the time that I lost through ignorance and help you on your journey by relating some of the things that I’ve seen along the way.</a:t>
            </a:r>
          </a:p>
          <a:p>
            <a:pPr eaLnBrk="1" hangingPunct="1"/>
            <a:r>
              <a:rPr lang="en-CA" smtClean="0">
                <a:latin typeface="Arial" pitchFamily="34" charset="0"/>
              </a:rPr>
              <a:t>************************</a:t>
            </a:r>
          </a:p>
          <a:p>
            <a:pPr eaLnBrk="1" hangingPunct="1"/>
            <a:r>
              <a:rPr lang="en-CA" smtClean="0">
                <a:latin typeface="Arial" pitchFamily="34" charset="0"/>
              </a:rPr>
              <a:t>Where are you on your journey? Have you become aware of the distance between where most people find themselves now and where they will be when Christ completes His work in their lives? How has being involved with a Christian school changed your thinking? How is your classroom different than the one in the school down the street? Are you able to articulate to your students and peers what it means to have the “mind of Christ” about the subjects that you teach? What is keeping you from becoming the Christian teacher God called you to be?</a:t>
            </a:r>
            <a:endParaRPr lang="en-US" smtClean="0">
              <a:latin typeface="Arial" pitchFamily="34" charset="0"/>
            </a:endParaRPr>
          </a:p>
          <a:p>
            <a:pPr eaLnBrk="1" hangingPunct="1"/>
            <a:r>
              <a:rPr lang="en-CA" smtClean="0">
                <a:latin typeface="Arial" pitchFamily="34" charset="0"/>
              </a:rPr>
              <a:t> </a:t>
            </a:r>
          </a:p>
          <a:p>
            <a:pPr eaLnBrk="1" hangingPunct="1"/>
            <a:endParaRPr lang="en-CA"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7"/>
          <p:cNvSpPr>
            <a:spLocks noGrp="1" noChangeArrowheads="1"/>
          </p:cNvSpPr>
          <p:nvPr>
            <p:ph type="sldNum" sz="quarter" idx="5"/>
          </p:nvPr>
        </p:nvSpPr>
        <p:spPr>
          <a:noFill/>
        </p:spPr>
        <p:txBody>
          <a:bodyPr/>
          <a:lstStyle/>
          <a:p>
            <a:fld id="{ECC2D858-B382-45B5-842D-BBE614D8EB87}" type="slidenum">
              <a:rPr lang="en-US" smtClean="0"/>
              <a:pPr/>
              <a:t>56</a:t>
            </a:fld>
            <a:endParaRPr lang="en-US" smtClean="0"/>
          </a:p>
        </p:txBody>
      </p:sp>
      <p:sp>
        <p:nvSpPr>
          <p:cNvPr id="399363" name="Rectangle 2"/>
          <p:cNvSpPr>
            <a:spLocks noGrp="1" noRot="1" noChangeAspect="1" noChangeArrowheads="1" noTextEdit="1"/>
          </p:cNvSpPr>
          <p:nvPr>
            <p:ph type="sldImg"/>
          </p:nvPr>
        </p:nvSpPr>
        <p:spPr>
          <a:ln/>
        </p:spPr>
      </p:sp>
      <p:sp>
        <p:nvSpPr>
          <p:cNvPr id="399364" name="Rectangle 3"/>
          <p:cNvSpPr>
            <a:spLocks noGrp="1" noChangeArrowheads="1"/>
          </p:cNvSpPr>
          <p:nvPr>
            <p:ph type="body" idx="1"/>
          </p:nvPr>
        </p:nvSpPr>
        <p:spPr>
          <a:xfrm>
            <a:off x="685637" y="4343144"/>
            <a:ext cx="5486727" cy="4115019"/>
          </a:xfrm>
          <a:noFill/>
          <a:ln/>
        </p:spPr>
        <p:txBody>
          <a:bodyPr/>
          <a:lstStyle/>
          <a:p>
            <a:pPr eaLnBrk="1" hangingPunct="1"/>
            <a:r>
              <a:rPr lang="en-US" dirty="0" smtClean="0"/>
              <a:t>Because we often think in terms of pictures or analogies, it is useful to explore the kind of mental pictures that we have of the Bible.</a:t>
            </a:r>
          </a:p>
          <a:p>
            <a:pPr eaLnBrk="1" hangingPunct="1"/>
            <a:endParaRPr lang="en-US" dirty="0" smtClean="0"/>
          </a:p>
          <a:p>
            <a:pPr eaLnBrk="1" hangingPunct="1"/>
            <a:r>
              <a:rPr lang="en-US" dirty="0" smtClean="0"/>
              <a:t>The Bible is like … </a:t>
            </a:r>
          </a:p>
          <a:p>
            <a:pPr eaLnBrk="1" hangingPunct="1"/>
            <a:r>
              <a:rPr lang="en-US" dirty="0" smtClean="0"/>
              <a:t>Medicine chest, refrigerator, crystal ball, promise book, moral code, filter, funnel, light, published acts of an unfinished play, …</a:t>
            </a:r>
            <a:endParaRPr lang="en-CA"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7"/>
          <p:cNvSpPr>
            <a:spLocks noGrp="1" noChangeArrowheads="1"/>
          </p:cNvSpPr>
          <p:nvPr>
            <p:ph type="sldNum" sz="quarter" idx="5"/>
          </p:nvPr>
        </p:nvSpPr>
        <p:spPr>
          <a:noFill/>
        </p:spPr>
        <p:txBody>
          <a:bodyPr/>
          <a:lstStyle/>
          <a:p>
            <a:fld id="{FBFB1DE7-0BD4-44F5-A369-90B4C1ABEE25}" type="slidenum">
              <a:rPr lang="en-US" smtClean="0"/>
              <a:pPr/>
              <a:t>57</a:t>
            </a:fld>
            <a:endParaRPr lang="en-US" smtClean="0"/>
          </a:p>
        </p:txBody>
      </p:sp>
      <p:sp>
        <p:nvSpPr>
          <p:cNvPr id="400387" name="Rectangle 2"/>
          <p:cNvSpPr>
            <a:spLocks noGrp="1" noRot="1" noChangeAspect="1" noChangeArrowheads="1" noTextEdit="1"/>
          </p:cNvSpPr>
          <p:nvPr>
            <p:ph type="sldImg"/>
          </p:nvPr>
        </p:nvSpPr>
        <p:spPr>
          <a:ln/>
        </p:spPr>
      </p:sp>
      <p:sp>
        <p:nvSpPr>
          <p:cNvPr id="400388" name="Rectangle 3"/>
          <p:cNvSpPr>
            <a:spLocks noGrp="1" noChangeArrowheads="1"/>
          </p:cNvSpPr>
          <p:nvPr>
            <p:ph type="body" idx="1"/>
          </p:nvPr>
        </p:nvSpPr>
        <p:spPr>
          <a:noFill/>
          <a:ln/>
        </p:spPr>
        <p:txBody>
          <a:bodyPr lIns="90315" tIns="45157" rIns="90315" bIns="45157"/>
          <a:lstStyle/>
          <a:p>
            <a:pPr eaLnBrk="1" hangingPunct="1"/>
            <a:r>
              <a:rPr lang="en-US" smtClean="0"/>
              <a:t>All analogies are deficient in some way, but I want to tell you about a couple of similes that I though of and discarded.</a:t>
            </a:r>
          </a:p>
          <a:p>
            <a:pPr eaLnBrk="1" hangingPunct="1"/>
            <a:r>
              <a:rPr lang="en-US" smtClean="0"/>
              <a:t>A common misconception is that the Bible is the missing ingredient that is needed to fill the gaps in the educational puzzle. Our perception of the size of the gaps may vary, but the general outline seems complete with only some additional pieces needed. I enjoy make picture puzzles, but it is very aggravating to put together a 1-2000 piece puzzle and find at the end that even 1 or 2 pieces are missing. You can tell what the picture looks like, but everyone is unsatisfied until the missing pieces are found. Some try to fit the Bible into the complex tapestry of education along with the various curricular pieces including science with its various subdivisions, mathematics with its specialties, the arts, social sciences, etc. But the Bible doesn’t fit any man-made arrangement of the pieces. It isn’t just a round peg in a square hole, but its color, shape, size, thickness — everything about it — doesn’t fit, because it is a piece from an entirely different puzzle. </a:t>
            </a:r>
          </a:p>
          <a:p>
            <a:pPr eaLnBrk="1" hangingPunct="1"/>
            <a:r>
              <a:rPr lang="en-US" smtClean="0"/>
              <a:t>Biblical integration doesn’t just involve adding something “Biblical” to education to make education complete. </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7"/>
          <p:cNvSpPr>
            <a:spLocks noGrp="1" noChangeArrowheads="1"/>
          </p:cNvSpPr>
          <p:nvPr>
            <p:ph type="sldNum" sz="quarter" idx="5"/>
          </p:nvPr>
        </p:nvSpPr>
        <p:spPr>
          <a:noFill/>
        </p:spPr>
        <p:txBody>
          <a:bodyPr/>
          <a:lstStyle/>
          <a:p>
            <a:fld id="{6FBD97B8-2999-4E10-AD3C-92EB0131EBF0}" type="slidenum">
              <a:rPr lang="en-US" smtClean="0"/>
              <a:pPr/>
              <a:t>58</a:t>
            </a:fld>
            <a:endParaRPr lang="en-US" smtClean="0"/>
          </a:p>
        </p:txBody>
      </p:sp>
      <p:sp>
        <p:nvSpPr>
          <p:cNvPr id="401411" name="Rectangle 2"/>
          <p:cNvSpPr>
            <a:spLocks noGrp="1" noRot="1" noChangeAspect="1" noChangeArrowheads="1" noTextEdit="1"/>
          </p:cNvSpPr>
          <p:nvPr>
            <p:ph type="sldImg"/>
          </p:nvPr>
        </p:nvSpPr>
        <p:spPr>
          <a:ln/>
        </p:spPr>
      </p:sp>
      <p:sp>
        <p:nvSpPr>
          <p:cNvPr id="401412" name="Rectangle 3"/>
          <p:cNvSpPr>
            <a:spLocks noGrp="1" noChangeArrowheads="1"/>
          </p:cNvSpPr>
          <p:nvPr>
            <p:ph type="body" idx="1"/>
          </p:nvPr>
        </p:nvSpPr>
        <p:spPr>
          <a:noFill/>
          <a:ln/>
        </p:spPr>
        <p:txBody>
          <a:bodyPr lIns="90315" tIns="45157" rIns="90315" bIns="45157"/>
          <a:lstStyle/>
          <a:p>
            <a:pPr eaLnBrk="1" hangingPunct="1"/>
            <a:r>
              <a:rPr lang="en-US" smtClean="0"/>
              <a:t>A second misconception is that the Bible is the missing glue that will hold all the other pieces together. I also enjoy putting together model cars. I don’t have much time for the hobby anymore, but I do like painting and assembling the pieces of the model. No model worth assembling can be put together without glue. There are a few models sold that snap together, but they are so simple that they are uninteresting and obviously inferior. Models need some kind of glue to hold the pieces together. Some treat the Bible as the missing ingredient that holds all the various intricate but often almost unrecognizable pieces together, producing an object of form and substance with meaning that would quickly disappear without the glue. But Biblical integration isn’t the missing glue that holds the educational structure together so that the various pieces don’t dissolve into chaos and meaninglessness. This idea does recognize that the Bible has a different function than the other parts of the puzzle, but may not communicate the centrality of the Scriptures. The glue doesn’t shape the model. You don’t consult the glue when you want to know how everything is supposed to go together, so we’d better treat the Bible differently than glue.</a:t>
            </a:r>
            <a:endParaRPr lang="en-CA"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7"/>
          <p:cNvSpPr>
            <a:spLocks noGrp="1" noChangeArrowheads="1"/>
          </p:cNvSpPr>
          <p:nvPr>
            <p:ph type="sldNum" sz="quarter" idx="5"/>
          </p:nvPr>
        </p:nvSpPr>
        <p:spPr>
          <a:noFill/>
        </p:spPr>
        <p:txBody>
          <a:bodyPr/>
          <a:lstStyle/>
          <a:p>
            <a:fld id="{ECA88A12-5858-48A3-98CE-79F3528BAEAA}" type="slidenum">
              <a:rPr lang="en-US" smtClean="0"/>
              <a:pPr/>
              <a:t>59</a:t>
            </a:fld>
            <a:endParaRPr lang="en-US" smtClean="0"/>
          </a:p>
        </p:txBody>
      </p:sp>
      <p:sp>
        <p:nvSpPr>
          <p:cNvPr id="402435" name="Rectangle 2"/>
          <p:cNvSpPr>
            <a:spLocks noGrp="1" noRot="1" noChangeAspect="1" noChangeArrowheads="1" noTextEdit="1"/>
          </p:cNvSpPr>
          <p:nvPr>
            <p:ph type="sldImg"/>
          </p:nvPr>
        </p:nvSpPr>
        <p:spPr>
          <a:ln/>
        </p:spPr>
      </p:sp>
      <p:sp>
        <p:nvSpPr>
          <p:cNvPr id="402436" name="Rectangle 3"/>
          <p:cNvSpPr>
            <a:spLocks noGrp="1" noChangeArrowheads="1"/>
          </p:cNvSpPr>
          <p:nvPr>
            <p:ph type="body" idx="1"/>
          </p:nvPr>
        </p:nvSpPr>
        <p:spPr>
          <a:noFill/>
          <a:ln/>
        </p:spPr>
        <p:txBody>
          <a:bodyPr lIns="90315" tIns="45157" rIns="90315" bIns="45157"/>
          <a:lstStyle/>
          <a:p>
            <a:pPr eaLnBrk="1" hangingPunct="1"/>
            <a:r>
              <a:rPr lang="en-US" smtClean="0"/>
              <a:t>I never could put together a model very quickly because unless the parts are painted properly, the white car that resulted was very unattractive. Some of my friends were so anxious to “make” it that they neglected the paint, but that was never satisfactory for me. However, some people treat the Bible as the paint that makes the colourless, meaningless parts of the educational model come alive. The Bible is thought to colour everything about the process, so that the final result is a many splendored thing instead of a functional, but uninteresting product. This view of the Bible is also a misconception that may arise from misunderstanding the term Biblical integration.</a:t>
            </a:r>
          </a:p>
          <a:p>
            <a:pPr eaLnBrk="1" hangingPunct="1"/>
            <a:r>
              <a:rPr lang="en-US" smtClean="0"/>
              <a:t>Our problem isn’t figuring out how to add the Bible to the educational process, especially in the areas of science and mathematics, but how to add science and mathematics to the picture that God has revealed of His purposes and activities. We need to approach the entire situation from the opposite direction than what is implied by our topic and think about the integration of science and mathematics into the warp and woof of the fabric of reality that God has revealed.</a:t>
            </a:r>
          </a:p>
          <a:p>
            <a:pPr eaLnBrk="1" hangingPunct="1"/>
            <a:r>
              <a:rPr lang="en-US" smtClean="0"/>
              <a:t>I don’t want to imply that somehow the sciences are the missing “paint” that adds beauty, clarifies relationships and makes all reality interesting and relevant. Neither are the sciences the glue that holds all of reality together despite the best popular propaganda about all that the sciences have done and will do to make life enjoyable, comfortable and meaningful. The integrating principles of sciences are simply unable to hold the innumerable pieces of accumulated information and explanations together.  Integration more closely resembles seeing science and mathematics as important pieces on the framework of life that God has created and revealed to us.</a:t>
            </a:r>
          </a:p>
          <a:p>
            <a:pPr eaLnBrk="1" hangingPunct="1"/>
            <a:r>
              <a:rPr lang="en-US" smtClean="0"/>
              <a:t>The Bible is not to just cover the surface, but impregnate every aspect of the material.</a:t>
            </a:r>
            <a:endParaRPr lang="en-CA"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7"/>
          <p:cNvSpPr>
            <a:spLocks noGrp="1" noChangeArrowheads="1"/>
          </p:cNvSpPr>
          <p:nvPr>
            <p:ph type="sldNum" sz="quarter" idx="5"/>
          </p:nvPr>
        </p:nvSpPr>
        <p:spPr>
          <a:noFill/>
        </p:spPr>
        <p:txBody>
          <a:bodyPr/>
          <a:lstStyle/>
          <a:p>
            <a:fld id="{F6EE9C78-17CB-4B90-BE4A-3B38C703A6ED}" type="slidenum">
              <a:rPr lang="en-US" smtClean="0"/>
              <a:pPr/>
              <a:t>60</a:t>
            </a:fld>
            <a:endParaRPr lang="en-US" smtClean="0"/>
          </a:p>
        </p:txBody>
      </p:sp>
      <p:sp>
        <p:nvSpPr>
          <p:cNvPr id="403459" name="Rectangle 2"/>
          <p:cNvSpPr>
            <a:spLocks noGrp="1" noRot="1" noChangeAspect="1" noChangeArrowheads="1" noTextEdit="1"/>
          </p:cNvSpPr>
          <p:nvPr>
            <p:ph type="sldImg"/>
          </p:nvPr>
        </p:nvSpPr>
        <p:spPr>
          <a:ln/>
        </p:spPr>
      </p:sp>
      <p:sp>
        <p:nvSpPr>
          <p:cNvPr id="403460" name="Rectangle 3"/>
          <p:cNvSpPr>
            <a:spLocks noGrp="1" noChangeArrowheads="1"/>
          </p:cNvSpPr>
          <p:nvPr>
            <p:ph type="body" idx="1"/>
          </p:nvPr>
        </p:nvSpPr>
        <p:spPr>
          <a:noFill/>
          <a:ln/>
        </p:spPr>
        <p:txBody>
          <a:bodyPr lIns="90315" tIns="45157" rIns="90315" bIns="45157"/>
          <a:lstStyle/>
          <a:p>
            <a:pPr eaLnBrk="1" hangingPunct="1"/>
            <a:r>
              <a:rPr lang="en-US" smtClean="0"/>
              <a:t>The Bible is not to just cover the surface, but </a:t>
            </a:r>
            <a:r>
              <a:rPr lang="en-US" b="1" smtClean="0"/>
              <a:t>impregnate</a:t>
            </a:r>
            <a:r>
              <a:rPr lang="en-US" smtClean="0"/>
              <a:t> every aspect of the material.</a:t>
            </a:r>
            <a:endParaRPr lang="en-US" i="1" smtClean="0"/>
          </a:p>
          <a:p>
            <a:pPr eaLnBrk="1" hangingPunct="1"/>
            <a:r>
              <a:rPr lang="en-US" i="1" smtClean="0"/>
              <a:t>Matthew 5:13 </a:t>
            </a:r>
            <a:br>
              <a:rPr lang="en-US" i="1" smtClean="0"/>
            </a:br>
            <a:r>
              <a:rPr lang="en-US" i="1" smtClean="0"/>
              <a:t> "You are the salt of the earth. But if the salt loses its saltiness, how can it be made salty again? It is no longer good for anything, except to be thrown out and trampled by men. </a:t>
            </a:r>
          </a:p>
          <a:p>
            <a:pPr eaLnBrk="1" hangingPunct="1"/>
            <a:r>
              <a:rPr lang="en-US" i="1" smtClean="0"/>
              <a:t>Mark 9:50 </a:t>
            </a:r>
            <a:br>
              <a:rPr lang="en-US" i="1" smtClean="0"/>
            </a:br>
            <a:r>
              <a:rPr lang="en-US" i="1" smtClean="0"/>
              <a:t>"Salt is good, but if it loses its saltiness, how can you make it salty again? Have salt in yourselves, and be at peace with each other." </a:t>
            </a:r>
          </a:p>
          <a:p>
            <a:pPr eaLnBrk="1" hangingPunct="1"/>
            <a:r>
              <a:rPr lang="en-US" i="1" smtClean="0"/>
              <a:t>Luke 14:34 </a:t>
            </a:r>
            <a:br>
              <a:rPr lang="en-US" i="1" smtClean="0"/>
            </a:br>
            <a:r>
              <a:rPr lang="en-US" i="1" smtClean="0"/>
              <a:t>"Salt is good, but if it loses its saltiness, how can it be made salty again?</a:t>
            </a:r>
            <a:endParaRPr lang="en-US" smtClean="0"/>
          </a:p>
          <a:p>
            <a:pPr eaLnBrk="1" hangingPunct="1"/>
            <a:r>
              <a:rPr lang="en-US" smtClean="0"/>
              <a:t>Salt isn’t just to be sprinkled on the surface if it is to really preserve. When you pickle something you soak it in a salt bath over a period of time so that the salt can permeate every area and keep the material from the natural process of decomposition. </a:t>
            </a:r>
            <a:endParaRPr lang="en-US" i="1" smtClean="0"/>
          </a:p>
          <a:p>
            <a:pPr eaLnBrk="1" hangingPunct="1"/>
            <a:r>
              <a:rPr lang="en-US" i="1" smtClean="0"/>
              <a:t>Col. 4:6 </a:t>
            </a:r>
            <a:br>
              <a:rPr lang="en-US" i="1" smtClean="0"/>
            </a:br>
            <a:r>
              <a:rPr lang="en-US" i="1" smtClean="0"/>
              <a:t> Let your conversation be always full of grace, seasoned with salt, so that you may know how to answer everyone. </a:t>
            </a:r>
            <a:endParaRPr lang="en-US" smtClean="0"/>
          </a:p>
          <a:p>
            <a:pPr eaLnBrk="1" hangingPunct="1"/>
            <a:r>
              <a:rPr lang="en-US" smtClean="0"/>
              <a:t>We are salt, not the Bible. </a:t>
            </a:r>
            <a:endParaRPr lang="en-CA"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7"/>
          <p:cNvSpPr>
            <a:spLocks noGrp="1" noChangeArrowheads="1"/>
          </p:cNvSpPr>
          <p:nvPr>
            <p:ph type="sldNum" sz="quarter" idx="5"/>
          </p:nvPr>
        </p:nvSpPr>
        <p:spPr>
          <a:noFill/>
        </p:spPr>
        <p:txBody>
          <a:bodyPr/>
          <a:lstStyle/>
          <a:p>
            <a:fld id="{D5B4C0CA-41F3-44AE-BF58-61B224629D2E}" type="slidenum">
              <a:rPr lang="en-US" smtClean="0"/>
              <a:pPr/>
              <a:t>61</a:t>
            </a:fld>
            <a:endParaRPr lang="en-US" smtClean="0"/>
          </a:p>
        </p:txBody>
      </p:sp>
      <p:sp>
        <p:nvSpPr>
          <p:cNvPr id="404483" name="Rectangle 2"/>
          <p:cNvSpPr>
            <a:spLocks noGrp="1" noRot="1" noChangeAspect="1" noChangeArrowheads="1" noTextEdit="1"/>
          </p:cNvSpPr>
          <p:nvPr>
            <p:ph type="sldImg"/>
          </p:nvPr>
        </p:nvSpPr>
        <p:spPr>
          <a:ln/>
        </p:spPr>
      </p:sp>
      <p:sp>
        <p:nvSpPr>
          <p:cNvPr id="404484" name="Rectangle 3"/>
          <p:cNvSpPr>
            <a:spLocks noGrp="1" noChangeArrowheads="1"/>
          </p:cNvSpPr>
          <p:nvPr>
            <p:ph type="body" idx="1"/>
          </p:nvPr>
        </p:nvSpPr>
        <p:spPr>
          <a:noFill/>
          <a:ln/>
        </p:spPr>
        <p:txBody>
          <a:bodyPr lIns="90315" tIns="45157" rIns="90315" bIns="45157"/>
          <a:lstStyle/>
          <a:p>
            <a:pPr eaLnBrk="1" hangingPunct="1"/>
            <a:r>
              <a:rPr lang="en-US" smtClean="0"/>
              <a:t>Trying to put together an educational system while ignoring the Bible is like trying to build a puzzle without the picture on the box, with half the pieces missing, including the entire frame, and all the pieces we do have turned upside down. It is like building a house without blueprints using a random selection of samples from a building supply company. </a:t>
            </a:r>
          </a:p>
          <a:p>
            <a:pPr eaLnBrk="1" hangingPunct="1"/>
            <a:r>
              <a:rPr lang="en-US" smtClean="0"/>
              <a:t>The Bible often uses the analogy of building</a:t>
            </a:r>
            <a:endParaRPr lang="en-US" i="1" smtClean="0"/>
          </a:p>
          <a:p>
            <a:pPr eaLnBrk="1" hangingPunct="1"/>
            <a:r>
              <a:rPr lang="en-US" i="1" smtClean="0"/>
              <a:t>Luke 14:28-30 </a:t>
            </a:r>
            <a:br>
              <a:rPr lang="en-US" i="1" smtClean="0"/>
            </a:br>
            <a:r>
              <a:rPr lang="en-US" i="1" smtClean="0"/>
              <a:t>Suppose one of you wants to build a tower. Will he not first sit down and estimate the cost to see if he has enough money to complete it? [29] For if he lays the foundation and is not able to finish it, everyone who sees it will ridicule him, [30] saying, 'This fellow began to build and was not able to finish.' </a:t>
            </a:r>
          </a:p>
          <a:p>
            <a:pPr eaLnBrk="1" hangingPunct="1"/>
            <a:r>
              <a:rPr lang="en-US" i="1" smtClean="0"/>
              <a:t>1 Corinthians 3:10-17</a:t>
            </a:r>
            <a:br>
              <a:rPr lang="en-US" i="1" smtClean="0"/>
            </a:br>
            <a:r>
              <a:rPr lang="en-US" i="1" smtClean="0"/>
              <a:t>By the grace God has given me, I laid a foundation as an expert builder, and someone else is building on it. But each one should be careful how he builds. [11] For no one can lay any foundation other than the one already laid, which is Jesus Christ. [12] If any man builds on this foundation using gold, silver, costly stones, wood, hay or straw, [13] his work will be shown for what it is, because the Day will bring it to light. It will be revealed with fire, and the fire will test the quality of each man's work. [14]If what he has built survives, he will receive his reward. [15] If it is burned up, he will suffer loss; he himself will be saved, but only as one escaping through the flames.    [16] Don't you know that you yourselves are God's temple and that God's Spirit lives in you? [17] If anyone destroys God's temple, God will destroy him; for God's temple is sacred, and you are that temple.</a:t>
            </a:r>
            <a:r>
              <a:rPr lang="en-US" smtClean="0"/>
              <a:t> </a:t>
            </a:r>
            <a:endParaRPr lang="en-C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7"/>
          <p:cNvSpPr>
            <a:spLocks noGrp="1" noChangeArrowheads="1"/>
          </p:cNvSpPr>
          <p:nvPr>
            <p:ph type="sldNum" sz="quarter" idx="5"/>
          </p:nvPr>
        </p:nvSpPr>
        <p:spPr>
          <a:noFill/>
        </p:spPr>
        <p:txBody>
          <a:bodyPr/>
          <a:lstStyle/>
          <a:p>
            <a:fld id="{F7AD0E90-0C7E-4661-A6FD-DC4F867CBA2A}" type="slidenum">
              <a:rPr lang="en-US" smtClean="0"/>
              <a:pPr/>
              <a:t>62</a:t>
            </a:fld>
            <a:endParaRPr lang="en-US" smtClean="0"/>
          </a:p>
        </p:txBody>
      </p:sp>
      <p:sp>
        <p:nvSpPr>
          <p:cNvPr id="405507" name="Rectangle 2"/>
          <p:cNvSpPr>
            <a:spLocks noGrp="1" noRot="1" noChangeAspect="1" noChangeArrowheads="1" noTextEdit="1"/>
          </p:cNvSpPr>
          <p:nvPr>
            <p:ph type="sldImg"/>
          </p:nvPr>
        </p:nvSpPr>
        <p:spPr>
          <a:ln/>
        </p:spPr>
      </p:sp>
      <p:sp>
        <p:nvSpPr>
          <p:cNvPr id="405508" name="Rectangle 3"/>
          <p:cNvSpPr>
            <a:spLocks noGrp="1" noChangeArrowheads="1"/>
          </p:cNvSpPr>
          <p:nvPr>
            <p:ph type="body" idx="1"/>
          </p:nvPr>
        </p:nvSpPr>
        <p:spPr>
          <a:noFill/>
          <a:ln/>
        </p:spPr>
        <p:txBody>
          <a:bodyPr lIns="90315" tIns="45157" rIns="90315" bIns="45157"/>
          <a:lstStyle/>
          <a:p>
            <a:pPr eaLnBrk="1" hangingPunct="1"/>
            <a:r>
              <a:rPr lang="en-US" smtClean="0"/>
              <a:t>Only when we have a grasp of what God’s framework looks like can we make any meaningful attempt to integrate such important pieces as the sciences and mathematics. If we don’t study the plans carefully we may find such important items as the toilet in the middle of the living room, the bathtub under the dining room table and the stove on top of the beds. Chaos is inevitable without Biblical integration, but it is not the Bible that needs to find its place, but education, the curriculum, the subjects and all the people involved including parents, students and teachers.</a:t>
            </a:r>
            <a:endParaRPr lang="en-US" i="1" smtClean="0"/>
          </a:p>
          <a:p>
            <a:pPr eaLnBrk="1" hangingPunct="1"/>
            <a:r>
              <a:rPr lang="en-US" i="1" smtClean="0"/>
              <a:t>Romans 12:2</a:t>
            </a:r>
            <a:br>
              <a:rPr lang="en-US" i="1" smtClean="0"/>
            </a:br>
            <a:r>
              <a:rPr lang="en-US" i="1" smtClean="0"/>
              <a:t>Do not conform any longer to the pattern of this world, but be transformed by the renewing of your mind. Then you will be able to test and approve what God's will is--his good, pleasing and perfect will.  </a:t>
            </a:r>
          </a:p>
          <a:p>
            <a:pPr eaLnBrk="1" hangingPunct="1"/>
            <a:r>
              <a:rPr lang="en-US" i="1" smtClean="0"/>
              <a:t>2 Cor. 10:3-5</a:t>
            </a:r>
            <a:br>
              <a:rPr lang="en-US" i="1" smtClean="0"/>
            </a:br>
            <a:r>
              <a:rPr lang="en-US" i="1" smtClean="0"/>
              <a:t>For though we live in the world, we do not wage war as the world does.  4The weapons we fight with are not the weapons of the world. On the contrary, they have divine power to demolish strongholds.  5We demolish arguments and every pretension that sets itself up against the knowledge of God, and we take captive every thought to make it obedient to Christ.  </a:t>
            </a:r>
            <a:endParaRPr lang="en-US" smtClean="0"/>
          </a:p>
          <a:p>
            <a:pPr eaLnBrk="1" hangingPunct="1"/>
            <a:r>
              <a:rPr lang="en-US" smtClean="0"/>
              <a:t>God is never content with filling our mind with information or even changing our mind about some particular relationship. He wants to transform our entire frame of reference and unless He does so, we will never really understand what He wants for our lives and so will never experience what is good, pleasing and perfect. Our minds need transforming because we naturally approach all of life from an ungodly, impure, independent, selfish, proud, sinful perspective. Our best attempts at right thinking and behaving are no more valuable than garbage even though our heart keeps trying to deceive us into thinking we’re doing just fine..</a:t>
            </a:r>
            <a:endParaRPr lang="en-US" i="1" smtClean="0"/>
          </a:p>
          <a:p>
            <a:pPr eaLnBrk="1" hangingPunct="1"/>
            <a:r>
              <a:rPr lang="en-US" i="1" smtClean="0"/>
              <a:t>Isaiah 64:6</a:t>
            </a:r>
            <a:br>
              <a:rPr lang="en-US" i="1" smtClean="0"/>
            </a:br>
            <a:r>
              <a:rPr lang="en-US" i="1" smtClean="0"/>
              <a:t> All of us have become like one who is unclean, and all our righteous acts are like filthy rags; we all shrivel up like a leaf, and like the wind our sins sweep us away</a:t>
            </a:r>
          </a:p>
          <a:p>
            <a:pPr eaLnBrk="1" hangingPunct="1"/>
            <a:r>
              <a:rPr lang="en-US" i="1" smtClean="0"/>
              <a:t>Phil. 3:7-8 </a:t>
            </a:r>
            <a:br>
              <a:rPr lang="en-US" i="1" smtClean="0"/>
            </a:br>
            <a:r>
              <a:rPr lang="en-US" i="1" smtClean="0"/>
              <a:t>But whatever was to my profit I now consider loss for the sake of Christ.  8What is more, I consider everything a loss compared to the surpassing greatness of knowing Christ Jesus my Lord, for whose sake I have lost all things. I consider them rubbish, that I may gain Christ</a:t>
            </a:r>
            <a:endParaRPr lang="en-US" b="1" i="1" smtClean="0"/>
          </a:p>
          <a:p>
            <a:pPr eaLnBrk="1" hangingPunct="1"/>
            <a:r>
              <a:rPr lang="en-US" i="1" smtClean="0"/>
              <a:t>Jeremiah 17:9 </a:t>
            </a:r>
            <a:br>
              <a:rPr lang="en-US" i="1" smtClean="0"/>
            </a:br>
            <a:r>
              <a:rPr lang="en-US" i="1" smtClean="0"/>
              <a:t>The heart is deceitful above all things, and desperately wicked: who can know it?</a:t>
            </a:r>
            <a:endParaRPr lang="en-CA" i="1"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7"/>
          <p:cNvSpPr>
            <a:spLocks noGrp="1" noChangeArrowheads="1"/>
          </p:cNvSpPr>
          <p:nvPr>
            <p:ph type="sldNum" sz="quarter" idx="5"/>
          </p:nvPr>
        </p:nvSpPr>
        <p:spPr>
          <a:noFill/>
        </p:spPr>
        <p:txBody>
          <a:bodyPr/>
          <a:lstStyle/>
          <a:p>
            <a:fld id="{32924758-B0E7-4519-9934-D0304810C999}" type="slidenum">
              <a:rPr lang="en-US" smtClean="0"/>
              <a:pPr/>
              <a:t>63</a:t>
            </a:fld>
            <a:endParaRPr lang="en-US" smtClean="0"/>
          </a:p>
        </p:txBody>
      </p:sp>
      <p:sp>
        <p:nvSpPr>
          <p:cNvPr id="406531" name="Rectangle 2"/>
          <p:cNvSpPr>
            <a:spLocks noGrp="1" noRot="1" noChangeAspect="1" noChangeArrowheads="1" noTextEdit="1"/>
          </p:cNvSpPr>
          <p:nvPr>
            <p:ph type="sldImg"/>
          </p:nvPr>
        </p:nvSpPr>
        <p:spPr>
          <a:ln/>
        </p:spPr>
      </p:sp>
      <p:sp>
        <p:nvSpPr>
          <p:cNvPr id="406532"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7"/>
          <p:cNvSpPr>
            <a:spLocks noGrp="1" noChangeArrowheads="1"/>
          </p:cNvSpPr>
          <p:nvPr>
            <p:ph type="sldNum" sz="quarter" idx="5"/>
          </p:nvPr>
        </p:nvSpPr>
        <p:spPr>
          <a:noFill/>
        </p:spPr>
        <p:txBody>
          <a:bodyPr/>
          <a:lstStyle/>
          <a:p>
            <a:fld id="{8CE72FEF-D40C-4A1E-B599-A70BF270E6FC}" type="slidenum">
              <a:rPr lang="en-US" smtClean="0"/>
              <a:pPr/>
              <a:t>64</a:t>
            </a:fld>
            <a:endParaRPr lang="en-US" smtClean="0"/>
          </a:p>
        </p:txBody>
      </p:sp>
      <p:sp>
        <p:nvSpPr>
          <p:cNvPr id="407555" name="Rectangle 2"/>
          <p:cNvSpPr>
            <a:spLocks noGrp="1" noRot="1" noChangeAspect="1" noChangeArrowheads="1" noTextEdit="1"/>
          </p:cNvSpPr>
          <p:nvPr>
            <p:ph type="sldImg"/>
          </p:nvPr>
        </p:nvSpPr>
        <p:spPr>
          <a:ln/>
        </p:spPr>
      </p:sp>
      <p:sp>
        <p:nvSpPr>
          <p:cNvPr id="407556" name="Rectangle 3"/>
          <p:cNvSpPr>
            <a:spLocks noGrp="1" noChangeArrowheads="1"/>
          </p:cNvSpPr>
          <p:nvPr>
            <p:ph type="body" idx="1"/>
          </p:nvPr>
        </p:nvSpPr>
        <p:spPr>
          <a:noFill/>
          <a:ln/>
        </p:spPr>
        <p:txBody>
          <a:bodyPr/>
          <a:lstStyle/>
          <a:p>
            <a:pPr eaLnBrk="1" hangingPunct="1"/>
            <a:r>
              <a:rPr lang="en-US" smtClean="0"/>
              <a:t>Maybe an analogy would help us understand how the integration of every aspect of life into a Christian framework really transforms our thinking. Imagine if you would that you find the contents of a pre-fabricated building package in a field outside your town. All the pieces are there to build something, but you discover that there are no plans with the materials. The bricks, pipes, boards, glass, screws, etc. are somewhat scattered as the materials have been laying on the ground for some time, but it isn’t at all clear what you are supposed to do with everything. Because it is in a field and there are a lot of horses and cows in the field and there is a can of red stuff that looks like paint (the labels have washed off long ago), you decide that the materials are supposed to be a barn.</a:t>
            </a:r>
            <a:endParaRPr lang="en-CA"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7"/>
          <p:cNvSpPr>
            <a:spLocks noGrp="1" noChangeArrowheads="1"/>
          </p:cNvSpPr>
          <p:nvPr>
            <p:ph type="sldNum" sz="quarter" idx="5"/>
          </p:nvPr>
        </p:nvSpPr>
        <p:spPr>
          <a:noFill/>
        </p:spPr>
        <p:txBody>
          <a:bodyPr/>
          <a:lstStyle/>
          <a:p>
            <a:fld id="{B03DA803-6AD1-4636-9D32-E6AA90EB8AB7}" type="slidenum">
              <a:rPr lang="en-US" smtClean="0"/>
              <a:pPr/>
              <a:t>65</a:t>
            </a:fld>
            <a:endParaRPr lang="en-US" smtClean="0"/>
          </a:p>
        </p:txBody>
      </p:sp>
      <p:sp>
        <p:nvSpPr>
          <p:cNvPr id="408579" name="Rectangle 2"/>
          <p:cNvSpPr>
            <a:spLocks noGrp="1" noRot="1" noChangeAspect="1" noChangeArrowheads="1" noTextEdit="1"/>
          </p:cNvSpPr>
          <p:nvPr>
            <p:ph type="sldImg"/>
          </p:nvPr>
        </p:nvSpPr>
        <p:spPr>
          <a:ln/>
        </p:spPr>
      </p:sp>
      <p:sp>
        <p:nvSpPr>
          <p:cNvPr id="408580" name="Rectangle 3"/>
          <p:cNvSpPr>
            <a:spLocks noGrp="1" noChangeArrowheads="1"/>
          </p:cNvSpPr>
          <p:nvPr>
            <p:ph type="body" idx="1"/>
          </p:nvPr>
        </p:nvSpPr>
        <p:spPr>
          <a:noFill/>
          <a:ln/>
        </p:spPr>
        <p:txBody>
          <a:bodyPr/>
          <a:lstStyle/>
          <a:p>
            <a:pPr eaLnBrk="1" hangingPunct="1"/>
            <a:r>
              <a:rPr lang="en-US" smtClean="0"/>
              <a:t>You start by trying to find out what the dimensions were supposed to be, what kind of footings were to be prepared (the ground is soft — excellent for agriculture), but work proceeds very slowly because everyone argues about how the various pieces should be assembled. What are the dimensions? How high should the structure be?</a:t>
            </a:r>
            <a:endParaRPr lang="en-C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7"/>
          <p:cNvSpPr>
            <a:spLocks noGrp="1" noChangeArrowheads="1"/>
          </p:cNvSpPr>
          <p:nvPr>
            <p:ph type="sldNum" sz="quarter" idx="5"/>
          </p:nvPr>
        </p:nvSpPr>
        <p:spPr>
          <a:noFill/>
        </p:spPr>
        <p:txBody>
          <a:bodyPr/>
          <a:lstStyle/>
          <a:p>
            <a:fld id="{07E04B5C-98EB-4233-B5E1-03AB26FE8FD4}" type="slidenum">
              <a:rPr lang="en-US" smtClean="0"/>
              <a:pPr/>
              <a:t>10</a:t>
            </a:fld>
            <a:endParaRPr lang="en-US" smtClean="0"/>
          </a:p>
        </p:txBody>
      </p:sp>
      <p:sp>
        <p:nvSpPr>
          <p:cNvPr id="389123" name="Rectangle 2"/>
          <p:cNvSpPr>
            <a:spLocks noGrp="1" noRot="1" noChangeAspect="1" noChangeArrowheads="1" noTextEdit="1"/>
          </p:cNvSpPr>
          <p:nvPr>
            <p:ph type="sldImg"/>
          </p:nvPr>
        </p:nvSpPr>
        <p:spPr>
          <a:ln/>
        </p:spPr>
      </p:sp>
      <p:sp>
        <p:nvSpPr>
          <p:cNvPr id="389124" name="Rectangle 3"/>
          <p:cNvSpPr>
            <a:spLocks noGrp="1" noChangeArrowheads="1"/>
          </p:cNvSpPr>
          <p:nvPr>
            <p:ph type="body" idx="1"/>
          </p:nvPr>
        </p:nvSpPr>
        <p:spPr>
          <a:xfrm>
            <a:off x="685637" y="4343144"/>
            <a:ext cx="5486727" cy="4115019"/>
          </a:xfrm>
          <a:noFill/>
          <a:ln/>
        </p:spPr>
        <p:txBody>
          <a:bodyPr/>
          <a:lstStyle/>
          <a:p>
            <a:pPr eaLnBrk="1" hangingPunct="1"/>
            <a:r>
              <a:rPr lang="en-CA" smtClean="0"/>
              <a:t>I’d like to share with you the lunch God packed for me! But as Jesus did, I’d like to pray that our Heavenly Father would take and multiply “my lunch” so that by the power of the Holy spirit it will meet the needs of everyone here.</a:t>
            </a:r>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7"/>
          <p:cNvSpPr>
            <a:spLocks noGrp="1" noChangeArrowheads="1"/>
          </p:cNvSpPr>
          <p:nvPr>
            <p:ph type="sldNum" sz="quarter" idx="5"/>
          </p:nvPr>
        </p:nvSpPr>
        <p:spPr>
          <a:noFill/>
        </p:spPr>
        <p:txBody>
          <a:bodyPr/>
          <a:lstStyle/>
          <a:p>
            <a:fld id="{5A4C12EA-7113-4E11-97C2-95D46D2B647C}" type="slidenum">
              <a:rPr lang="en-US" smtClean="0"/>
              <a:pPr/>
              <a:t>66</a:t>
            </a:fld>
            <a:endParaRPr lang="en-US" smtClean="0"/>
          </a:p>
        </p:txBody>
      </p:sp>
      <p:sp>
        <p:nvSpPr>
          <p:cNvPr id="409603" name="Rectangle 2"/>
          <p:cNvSpPr>
            <a:spLocks noGrp="1" noRot="1" noChangeAspect="1" noChangeArrowheads="1" noTextEdit="1"/>
          </p:cNvSpPr>
          <p:nvPr>
            <p:ph type="sldImg"/>
          </p:nvPr>
        </p:nvSpPr>
        <p:spPr>
          <a:ln/>
        </p:spPr>
      </p:sp>
      <p:sp>
        <p:nvSpPr>
          <p:cNvPr id="409604" name="Rectangle 3"/>
          <p:cNvSpPr>
            <a:spLocks noGrp="1" noChangeArrowheads="1"/>
          </p:cNvSpPr>
          <p:nvPr>
            <p:ph type="body" idx="1"/>
          </p:nvPr>
        </p:nvSpPr>
        <p:spPr>
          <a:noFill/>
          <a:ln/>
        </p:spPr>
        <p:txBody>
          <a:bodyPr/>
          <a:lstStyle/>
          <a:p>
            <a:pPr eaLnBrk="1" hangingPunct="1"/>
            <a:r>
              <a:rPr lang="en-US" smtClean="0"/>
              <a:t>And then, in the midst of all the confusion, someone finds a bundle of gold and silver sheets wrapped in plastic in the midst of the pile. Things get really excited. Obviously someone really thought cows and horses were important for they wanted to decorate the barn in a spectacular way. Others argue that the gold and silver are there to pay for more materials to make the barn bigger. Some think that the noble metals are to be used in the feed troughs to prevent contamination of the food supply. And so the discovery of the gold and silver causes more conflict rather than solving anything.</a:t>
            </a:r>
            <a:endParaRPr lang="en-CA"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7"/>
          <p:cNvSpPr>
            <a:spLocks noGrp="1" noChangeArrowheads="1"/>
          </p:cNvSpPr>
          <p:nvPr>
            <p:ph type="sldNum" sz="quarter" idx="5"/>
          </p:nvPr>
        </p:nvSpPr>
        <p:spPr>
          <a:noFill/>
        </p:spPr>
        <p:txBody>
          <a:bodyPr/>
          <a:lstStyle/>
          <a:p>
            <a:fld id="{F8422072-4B72-4D73-A8EB-81DFB4D60734}" type="slidenum">
              <a:rPr lang="en-US" smtClean="0"/>
              <a:pPr/>
              <a:t>67</a:t>
            </a:fld>
            <a:endParaRPr lang="en-US" smtClean="0"/>
          </a:p>
        </p:txBody>
      </p:sp>
      <p:sp>
        <p:nvSpPr>
          <p:cNvPr id="410627" name="Rectangle 2"/>
          <p:cNvSpPr>
            <a:spLocks noGrp="1" noRot="1" noChangeAspect="1" noChangeArrowheads="1" noTextEdit="1"/>
          </p:cNvSpPr>
          <p:nvPr>
            <p:ph type="sldImg"/>
          </p:nvPr>
        </p:nvSpPr>
        <p:spPr>
          <a:ln/>
        </p:spPr>
      </p:sp>
      <p:sp>
        <p:nvSpPr>
          <p:cNvPr id="410628" name="Rectangle 3"/>
          <p:cNvSpPr>
            <a:spLocks noGrp="1" noChangeArrowheads="1"/>
          </p:cNvSpPr>
          <p:nvPr>
            <p:ph type="body" idx="1"/>
          </p:nvPr>
        </p:nvSpPr>
        <p:spPr>
          <a:noFill/>
          <a:ln/>
        </p:spPr>
        <p:txBody>
          <a:bodyPr/>
          <a:lstStyle/>
          <a:p>
            <a:pPr eaLnBrk="1" hangingPunct="1"/>
            <a:r>
              <a:rPr lang="en-US" smtClean="0"/>
              <a:t>However, one of the workers gets curious about the bundle and begins looking closely at the sheets and discovers that they have all sorts of writing on them. In fact, they are the plans for the building.</a:t>
            </a:r>
            <a:endParaRPr lang="en-CA"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7"/>
          <p:cNvSpPr>
            <a:spLocks noGrp="1" noChangeArrowheads="1"/>
          </p:cNvSpPr>
          <p:nvPr>
            <p:ph type="sldNum" sz="quarter" idx="5"/>
          </p:nvPr>
        </p:nvSpPr>
        <p:spPr>
          <a:noFill/>
        </p:spPr>
        <p:txBody>
          <a:bodyPr/>
          <a:lstStyle/>
          <a:p>
            <a:fld id="{3A6ADEA8-1608-468D-A6ED-8FD79DC5BAD8}" type="slidenum">
              <a:rPr lang="en-US" smtClean="0"/>
              <a:pPr/>
              <a:t>68</a:t>
            </a:fld>
            <a:endParaRPr lang="en-US" smtClean="0"/>
          </a:p>
        </p:txBody>
      </p:sp>
      <p:sp>
        <p:nvSpPr>
          <p:cNvPr id="411651" name="Rectangle 2"/>
          <p:cNvSpPr>
            <a:spLocks noGrp="1" noRot="1" noChangeAspect="1" noChangeArrowheads="1" noTextEdit="1"/>
          </p:cNvSpPr>
          <p:nvPr>
            <p:ph type="sldImg"/>
          </p:nvPr>
        </p:nvSpPr>
        <p:spPr>
          <a:xfrm>
            <a:off x="2033588" y="533400"/>
            <a:ext cx="2944812" cy="2208213"/>
          </a:xfrm>
          <a:ln/>
        </p:spPr>
      </p:sp>
      <p:sp>
        <p:nvSpPr>
          <p:cNvPr id="411652" name="Rectangle 3"/>
          <p:cNvSpPr>
            <a:spLocks noGrp="1" noChangeArrowheads="1"/>
          </p:cNvSpPr>
          <p:nvPr>
            <p:ph type="body" idx="1"/>
          </p:nvPr>
        </p:nvSpPr>
        <p:spPr>
          <a:xfrm>
            <a:off x="608912" y="2971471"/>
            <a:ext cx="5793630" cy="5714817"/>
          </a:xfrm>
          <a:noFill/>
          <a:ln/>
        </p:spPr>
        <p:txBody>
          <a:bodyPr/>
          <a:lstStyle/>
          <a:p>
            <a:pPr eaLnBrk="1" hangingPunct="1"/>
            <a:r>
              <a:rPr lang="en-US" smtClean="0"/>
              <a:t>Temple of Heaven, Beijing, China</a:t>
            </a:r>
          </a:p>
          <a:p>
            <a:pPr eaLnBrk="1" hangingPunct="1"/>
            <a:r>
              <a:rPr lang="en-US" smtClean="0"/>
              <a:t>When they are read carefully, it is obvious that they are not the plans for a barn, but for a cathedral. Some argue that seeing so much work has been done on the barn you might as well continue, others don’t want to disappoint the cows, but a few want to tear down the work that has been done and start over to make the building that was intended. The old has to be removed because the plans reveal that the solid rock bluff in the corner of the field that was useless for a barn, is supposed to be the foundation of the cathedral. The gold and silver aren’t to make a beautiful barn or even to make rust-proof troughs, but to glorify the God of all the earth.</a:t>
            </a:r>
          </a:p>
          <a:p>
            <a:pPr eaLnBrk="1" hangingPunct="1"/>
            <a:r>
              <a:rPr lang="en-US" smtClean="0"/>
              <a:t>We must be sure that when we start considering the matter of Biblical integration that we don’t allow the world’s philosophy or even our natural tendencies to guide the process. We must instead build on the foundation that has already been laid — Jesus Christ — and allow the Scriptures, the living Word of Almighty God, to direct everything that we build on that foundation. Only in this way will we produce anything of lasting, eternal value in our personal lives, in our families, in our churches and in our schools.</a:t>
            </a:r>
          </a:p>
          <a:p>
            <a:pPr eaLnBrk="1" hangingPunct="1"/>
            <a:r>
              <a:rPr lang="en-US" smtClean="0"/>
              <a:t>We must, therefore, begin by studying the Biblical framework of reality. We need to know the broad outlines of the plan that God has revealed to us so that as we fit together the pieces for which we are responsible we can do so with confidence and great joy. Jesus, the master Architect, is building His church and even though we may never have the opportunity to see more than a small corner of it, we can be sure that all that we do is integrated into His plan and He has promised to reward every faithful servant that build for His glory.</a:t>
            </a:r>
            <a:endParaRPr lang="en-US" b="1" i="1" smtClean="0"/>
          </a:p>
          <a:p>
            <a:pPr eaLnBrk="1" hangingPunct="1"/>
            <a:r>
              <a:rPr lang="en-US" i="1" smtClean="0"/>
              <a:t>Hebrews 11:6</a:t>
            </a:r>
            <a:br>
              <a:rPr lang="en-US" i="1" smtClean="0"/>
            </a:br>
            <a:r>
              <a:rPr lang="en-US" i="1" smtClean="0"/>
              <a:t> And without faith it is impossible to please God, because anyone who comes to him must believe that he exists and that he rewards those who earnestly seek him.</a:t>
            </a:r>
            <a:endParaRPr lang="en-US" smtClean="0"/>
          </a:p>
          <a:p>
            <a:pPr eaLnBrk="1" hangingPunct="1"/>
            <a:r>
              <a:rPr lang="en-US" smtClean="0"/>
              <a:t>“In order for this kind of integration to take place, both students and teachers must be engaged in solid Bible study which makes them increasingly familiar with what the Bible says. In addition, every teacher must make a serious effort to learn what is taught in the Scriptures that relates to topics in his own curriculum.” (Haycock, 1981, x).</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7"/>
          <p:cNvSpPr>
            <a:spLocks noGrp="1" noChangeArrowheads="1"/>
          </p:cNvSpPr>
          <p:nvPr>
            <p:ph type="sldNum" sz="quarter" idx="5"/>
          </p:nvPr>
        </p:nvSpPr>
        <p:spPr>
          <a:noFill/>
        </p:spPr>
        <p:txBody>
          <a:bodyPr/>
          <a:lstStyle/>
          <a:p>
            <a:fld id="{2CDA749E-4803-4FBF-B36F-67F003BFAB2F}" type="slidenum">
              <a:rPr lang="en-US" smtClean="0"/>
              <a:pPr/>
              <a:t>71</a:t>
            </a:fld>
            <a:endParaRPr lang="en-US" smtClean="0"/>
          </a:p>
        </p:txBody>
      </p:sp>
      <p:sp>
        <p:nvSpPr>
          <p:cNvPr id="412675" name="Rectangle 2"/>
          <p:cNvSpPr>
            <a:spLocks noGrp="1" noRot="1" noChangeAspect="1" noChangeArrowheads="1" noTextEdit="1"/>
          </p:cNvSpPr>
          <p:nvPr>
            <p:ph type="sldImg"/>
          </p:nvPr>
        </p:nvSpPr>
        <p:spPr>
          <a:ln/>
        </p:spPr>
      </p:sp>
      <p:sp>
        <p:nvSpPr>
          <p:cNvPr id="412676" name="Rectangle 3"/>
          <p:cNvSpPr>
            <a:spLocks noGrp="1" noChangeArrowheads="1"/>
          </p:cNvSpPr>
          <p:nvPr>
            <p:ph type="body" idx="1"/>
          </p:nvPr>
        </p:nvSpPr>
        <p:spPr>
          <a:noFill/>
          <a:ln/>
        </p:spPr>
        <p:txBody>
          <a:bodyPr/>
          <a:lstStyle/>
          <a:p>
            <a:pPr marL="247650" indent="-247650" eaLnBrk="1" hangingPunct="1">
              <a:lnSpc>
                <a:spcPct val="90000"/>
              </a:lnSpc>
            </a:pPr>
            <a:r>
              <a:rPr lang="en-US" sz="1000" smtClean="0"/>
              <a:t>What passages of Scripture have had the greatest impact on your thinking and practise as a teacher? </a:t>
            </a:r>
          </a:p>
          <a:p>
            <a:pPr marL="704850" lvl="1" indent="-247650" eaLnBrk="1" hangingPunct="1">
              <a:lnSpc>
                <a:spcPct val="90000"/>
              </a:lnSpc>
            </a:pPr>
            <a:r>
              <a:rPr lang="en-US" sz="1000" smtClean="0"/>
              <a:t>Explain how the selected verses have affected your thinking. </a:t>
            </a:r>
          </a:p>
          <a:p>
            <a:pPr marL="704850" lvl="1" indent="-247650" eaLnBrk="1" hangingPunct="1">
              <a:lnSpc>
                <a:spcPct val="90000"/>
              </a:lnSpc>
            </a:pPr>
            <a:r>
              <a:rPr lang="en-US" sz="1000" smtClean="0"/>
              <a:t>Illustrate how they have changed your practise. </a:t>
            </a:r>
          </a:p>
          <a:p>
            <a:pPr marL="247650" indent="-247650" eaLnBrk="1" hangingPunct="1">
              <a:lnSpc>
                <a:spcPct val="90000"/>
              </a:lnSpc>
            </a:pPr>
            <a:r>
              <a:rPr lang="en-US" sz="1000" smtClean="0"/>
              <a:t>How does Christ fit in education? What is the role of the Bible in the classroom? </a:t>
            </a:r>
          </a:p>
          <a:p>
            <a:pPr marL="704850" lvl="1" indent="-247650" eaLnBrk="1" hangingPunct="1">
              <a:lnSpc>
                <a:spcPct val="90000"/>
              </a:lnSpc>
            </a:pPr>
            <a:r>
              <a:rPr lang="en-US" sz="1000" smtClean="0"/>
              <a:t>Does the kind of school in which you teach make a difference in your answers? </a:t>
            </a:r>
          </a:p>
          <a:p>
            <a:pPr marL="704850" lvl="1" indent="-247650" eaLnBrk="1" hangingPunct="1">
              <a:lnSpc>
                <a:spcPct val="90000"/>
              </a:lnSpc>
            </a:pPr>
            <a:r>
              <a:rPr lang="en-US" sz="1000" smtClean="0"/>
              <a:t>What are the greatest hindrances to Christ and the Bible having their proper place in your classroom? </a:t>
            </a:r>
          </a:p>
          <a:p>
            <a:pPr marL="704850" lvl="1" indent="-247650" eaLnBrk="1" hangingPunct="1">
              <a:lnSpc>
                <a:spcPct val="90000"/>
              </a:lnSpc>
            </a:pPr>
            <a:r>
              <a:rPr lang="en-US" sz="1000" smtClean="0"/>
              <a:t>Do your students understand what Christ-in education should be? </a:t>
            </a:r>
          </a:p>
          <a:p>
            <a:pPr marL="1162050" lvl="2" indent="-247650" eaLnBrk="1" hangingPunct="1">
              <a:lnSpc>
                <a:spcPct val="90000"/>
              </a:lnSpc>
            </a:pPr>
            <a:r>
              <a:rPr lang="en-US" sz="1000" smtClean="0"/>
              <a:t>Can they tell others what they know? </a:t>
            </a:r>
          </a:p>
          <a:p>
            <a:pPr marL="1162050" lvl="2" indent="-247650" eaLnBrk="1" hangingPunct="1">
              <a:lnSpc>
                <a:spcPct val="90000"/>
              </a:lnSpc>
            </a:pPr>
            <a:r>
              <a:rPr lang="en-US" sz="1000" smtClean="0"/>
              <a:t>Are they committed to giving Christ and the Bible their proper place? </a:t>
            </a:r>
          </a:p>
          <a:p>
            <a:pPr marL="247650" indent="-247650" eaLnBrk="1" hangingPunct="1">
              <a:lnSpc>
                <a:spcPct val="90000"/>
              </a:lnSpc>
            </a:pPr>
            <a:r>
              <a:rPr lang="en-US" sz="1000" smtClean="0"/>
              <a:t>How does God the Father and the Holy Spirit fit into education? </a:t>
            </a:r>
          </a:p>
          <a:p>
            <a:pPr marL="704850" lvl="1" indent="-247650" eaLnBrk="1" hangingPunct="1">
              <a:lnSpc>
                <a:spcPct val="90000"/>
              </a:lnSpc>
            </a:pPr>
            <a:r>
              <a:rPr lang="en-US" sz="1000" smtClean="0"/>
              <a:t>How does their role differ from that of Christ? </a:t>
            </a:r>
          </a:p>
          <a:p>
            <a:pPr marL="704850" lvl="1" indent="-247650" eaLnBrk="1" hangingPunct="1">
              <a:lnSpc>
                <a:spcPct val="90000"/>
              </a:lnSpc>
            </a:pPr>
            <a:r>
              <a:rPr lang="en-US" sz="1000" smtClean="0"/>
              <a:t>What does Christ bring to education that was not present in the Old Testament? </a:t>
            </a:r>
          </a:p>
          <a:p>
            <a:pPr marL="247650" indent="-247650" eaLnBrk="1" hangingPunct="1">
              <a:lnSpc>
                <a:spcPct val="90000"/>
              </a:lnSpc>
            </a:pPr>
            <a:r>
              <a:rPr lang="en-US" sz="1000" smtClean="0"/>
              <a:t>Why are you interested in teaching abroad? </a:t>
            </a:r>
          </a:p>
          <a:p>
            <a:pPr marL="704850" lvl="1" indent="-247650" eaLnBrk="1" hangingPunct="1">
              <a:lnSpc>
                <a:spcPct val="90000"/>
              </a:lnSpc>
            </a:pPr>
            <a:r>
              <a:rPr lang="en-US" sz="1000" smtClean="0"/>
              <a:t>What do you feel are the greatest needs in missions? </a:t>
            </a:r>
          </a:p>
          <a:p>
            <a:pPr marL="704850" lvl="1" indent="-247650" eaLnBrk="1" hangingPunct="1">
              <a:lnSpc>
                <a:spcPct val="90000"/>
              </a:lnSpc>
            </a:pPr>
            <a:r>
              <a:rPr lang="en-US" sz="1000" smtClean="0"/>
              <a:t>How do teachers fit in missions? </a:t>
            </a:r>
          </a:p>
          <a:p>
            <a:pPr marL="704850" lvl="1" indent="-247650" eaLnBrk="1" hangingPunct="1">
              <a:lnSpc>
                <a:spcPct val="90000"/>
              </a:lnSpc>
            </a:pPr>
            <a:r>
              <a:rPr lang="en-US" sz="1000" smtClean="0"/>
              <a:t>What experience and skills do you have that you can share with other teachers? </a:t>
            </a:r>
          </a:p>
          <a:p>
            <a:pPr marL="704850" lvl="1" indent="-247650" eaLnBrk="1" hangingPunct="1">
              <a:lnSpc>
                <a:spcPct val="90000"/>
              </a:lnSpc>
            </a:pPr>
            <a:r>
              <a:rPr lang="en-US" sz="1000" smtClean="0"/>
              <a:t>What do you expect will be the most difficult adjustment for you in teaching overseas? </a:t>
            </a:r>
          </a:p>
          <a:p>
            <a:pPr marL="704850" lvl="1" indent="-247650" eaLnBrk="1" hangingPunct="1">
              <a:lnSpc>
                <a:spcPct val="90000"/>
              </a:lnSpc>
            </a:pPr>
            <a:r>
              <a:rPr lang="en-US" sz="1000" smtClean="0"/>
              <a:t>What does the expression "missional Christian education" mean to you? </a:t>
            </a:r>
          </a:p>
          <a:p>
            <a:pPr marL="247650" indent="-247650" eaLnBrk="1" hangingPunct="1">
              <a:lnSpc>
                <a:spcPct val="90000"/>
              </a:lnSpc>
            </a:pPr>
            <a:r>
              <a:rPr lang="en-US" sz="1000" smtClean="0"/>
              <a:t>What are the most influential books/articles that you have read regarding Christian education? </a:t>
            </a:r>
          </a:p>
          <a:p>
            <a:pPr marL="704850" lvl="1" indent="-247650" eaLnBrk="1" hangingPunct="1">
              <a:lnSpc>
                <a:spcPct val="90000"/>
              </a:lnSpc>
            </a:pPr>
            <a:r>
              <a:rPr lang="en-US" sz="1000" smtClean="0"/>
              <a:t>What have you read in the past year on this topic? </a:t>
            </a:r>
          </a:p>
          <a:p>
            <a:pPr marL="704850" lvl="1" indent="-247650" eaLnBrk="1" hangingPunct="1">
              <a:lnSpc>
                <a:spcPct val="90000"/>
              </a:lnSpc>
            </a:pPr>
            <a:r>
              <a:rPr lang="en-US" sz="1000" smtClean="0"/>
              <a:t>What have you heard in the past year on this topic? </a:t>
            </a:r>
          </a:p>
          <a:p>
            <a:pPr marL="247650" indent="-247650" eaLnBrk="1" hangingPunct="1">
              <a:lnSpc>
                <a:spcPct val="90000"/>
              </a:lnSpc>
            </a:pPr>
            <a:endParaRPr lang="en-US" sz="100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7"/>
          <p:cNvSpPr>
            <a:spLocks noGrp="1" noChangeArrowheads="1"/>
          </p:cNvSpPr>
          <p:nvPr>
            <p:ph type="sldNum" sz="quarter" idx="5"/>
          </p:nvPr>
        </p:nvSpPr>
        <p:spPr>
          <a:noFill/>
        </p:spPr>
        <p:txBody>
          <a:bodyPr/>
          <a:lstStyle/>
          <a:p>
            <a:fld id="{89FB37FE-974B-4F54-89B9-E8EC4A935AA5}" type="slidenum">
              <a:rPr lang="en-US" smtClean="0"/>
              <a:pPr/>
              <a:t>72</a:t>
            </a:fld>
            <a:endParaRPr lang="en-US" smtClean="0"/>
          </a:p>
        </p:txBody>
      </p:sp>
      <p:sp>
        <p:nvSpPr>
          <p:cNvPr id="413699" name="Rectangle 2"/>
          <p:cNvSpPr>
            <a:spLocks noGrp="1" noRot="1" noChangeAspect="1" noChangeArrowheads="1" noTextEdit="1"/>
          </p:cNvSpPr>
          <p:nvPr>
            <p:ph type="sldImg"/>
          </p:nvPr>
        </p:nvSpPr>
        <p:spPr>
          <a:ln/>
        </p:spPr>
      </p:sp>
      <p:sp>
        <p:nvSpPr>
          <p:cNvPr id="413700" name="Rectangle 3"/>
          <p:cNvSpPr>
            <a:spLocks noGrp="1" noChangeArrowheads="1"/>
          </p:cNvSpPr>
          <p:nvPr>
            <p:ph type="body" idx="1"/>
          </p:nvPr>
        </p:nvSpPr>
        <p:spPr>
          <a:noFill/>
          <a:ln/>
        </p:spPr>
        <p:txBody>
          <a:bodyPr/>
          <a:lstStyle/>
          <a:p>
            <a:pPr marL="228600" indent="-228600"/>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7"/>
          <p:cNvSpPr>
            <a:spLocks noGrp="1" noChangeArrowheads="1"/>
          </p:cNvSpPr>
          <p:nvPr>
            <p:ph type="sldNum" sz="quarter" idx="5"/>
          </p:nvPr>
        </p:nvSpPr>
        <p:spPr>
          <a:noFill/>
        </p:spPr>
        <p:txBody>
          <a:bodyPr/>
          <a:lstStyle/>
          <a:p>
            <a:fld id="{C821C7B0-C8C4-441A-85D0-F4BB5DE8C647}" type="slidenum">
              <a:rPr lang="en-US" smtClean="0"/>
              <a:pPr/>
              <a:t>73</a:t>
            </a:fld>
            <a:endParaRPr lang="en-US" smtClean="0"/>
          </a:p>
        </p:txBody>
      </p:sp>
      <p:sp>
        <p:nvSpPr>
          <p:cNvPr id="414723" name="Rectangle 2"/>
          <p:cNvSpPr>
            <a:spLocks noGrp="1" noRot="1" noChangeAspect="1" noChangeArrowheads="1" noTextEdit="1"/>
          </p:cNvSpPr>
          <p:nvPr>
            <p:ph type="sldImg"/>
          </p:nvPr>
        </p:nvSpPr>
        <p:spPr>
          <a:ln/>
        </p:spPr>
      </p:sp>
      <p:sp>
        <p:nvSpPr>
          <p:cNvPr id="414724" name="Rectangle 3"/>
          <p:cNvSpPr>
            <a:spLocks noGrp="1" noChangeArrowheads="1"/>
          </p:cNvSpPr>
          <p:nvPr>
            <p:ph type="body" idx="1"/>
          </p:nvPr>
        </p:nvSpPr>
        <p:spPr>
          <a:xfrm>
            <a:off x="685637" y="4343144"/>
            <a:ext cx="5486727" cy="4115019"/>
          </a:xfrm>
          <a:noFill/>
          <a:ln/>
        </p:spPr>
        <p:txBody>
          <a:bodyPr/>
          <a:lstStyle/>
          <a:p>
            <a:pPr eaLnBrk="1" hangingPunct="1"/>
            <a:r>
              <a:rPr lang="en-CA" dirty="0" smtClean="0"/>
              <a:t>It takes one to make one – disciples that is.</a:t>
            </a:r>
          </a:p>
          <a:p>
            <a:pPr eaLnBrk="1" hangingPunct="1"/>
            <a:endParaRPr lang="en-CA" dirty="0" smtClean="0"/>
          </a:p>
          <a:p>
            <a:pPr eaLnBrk="1" hangingPunct="1"/>
            <a:r>
              <a:rPr lang="en-GB" dirty="0" smtClean="0"/>
              <a:t>The goal is to </a:t>
            </a:r>
            <a:r>
              <a:rPr lang="en-GB" b="1" dirty="0" smtClean="0"/>
              <a:t>make disciples of all nations</a:t>
            </a:r>
            <a:r>
              <a:rPr lang="en-GB" dirty="0" smtClean="0"/>
              <a:t>—not converts. The goal isn’t even to witness to everyone in all the world. The goal is to make disciples—people who are actively following Christ, imitating Him. </a:t>
            </a:r>
          </a:p>
          <a:p>
            <a:pPr eaLnBrk="1" hangingPunct="1"/>
            <a:r>
              <a:rPr lang="en-GB" dirty="0" smtClean="0"/>
              <a:t>The foundation for everything we do is Christ’s authority which is not just a “pie-in-the-sky-by-and–by” kind of authority, but very definitely applies on earth as well as heaven. This isn’t something detached from us either for He is </a:t>
            </a:r>
            <a:r>
              <a:rPr lang="en-GB" b="1" dirty="0" smtClean="0"/>
              <a:t>always</a:t>
            </a:r>
            <a:r>
              <a:rPr lang="en-GB" dirty="0" smtClean="0"/>
              <a:t> with us.</a:t>
            </a:r>
          </a:p>
          <a:p>
            <a:pPr eaLnBrk="1" hangingPunct="1"/>
            <a:r>
              <a:rPr lang="en-GB" dirty="0" smtClean="0"/>
              <a:t>The method:</a:t>
            </a:r>
          </a:p>
          <a:p>
            <a:pPr eaLnBrk="1" hangingPunct="1"/>
            <a:r>
              <a:rPr lang="en-GB" dirty="0" smtClean="0"/>
              <a:t>1. Go – the disciples don’t come to us, we have to go to them</a:t>
            </a:r>
          </a:p>
          <a:p>
            <a:pPr eaLnBrk="1" hangingPunct="1"/>
            <a:r>
              <a:rPr lang="en-GB" dirty="0" smtClean="0"/>
              <a:t>2. Baptizing – physical act is vital, but so is the spiritual truth of identification with the death and resurrection of Christ, obedience to God the Father, dependency on the power of the Holy Spirit, unity with the body of Christ</a:t>
            </a:r>
          </a:p>
          <a:p>
            <a:pPr eaLnBrk="1" hangingPunct="1"/>
            <a:r>
              <a:rPr lang="en-GB" dirty="0" smtClean="0"/>
              <a:t>3. Teaching – obedience to everything Christ has commanded</a:t>
            </a:r>
          </a:p>
          <a:p>
            <a:pPr eaLnBrk="1" hangingPunct="1"/>
            <a:r>
              <a:rPr lang="en-GB" dirty="0" smtClean="0"/>
              <a:t>If you’re not teaching, you’re not fulfilling the Great Commission of Jesus, because that’s how disciples are made.</a:t>
            </a:r>
            <a:endParaRPr lang="en-CA" dirty="0" smtClean="0"/>
          </a:p>
          <a:p>
            <a:pPr eaLnBrk="1" hangingPunct="1"/>
            <a:endParaRPr lang="en-US"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7"/>
          <p:cNvSpPr>
            <a:spLocks noGrp="1" noChangeArrowheads="1"/>
          </p:cNvSpPr>
          <p:nvPr>
            <p:ph type="sldNum" sz="quarter" idx="5"/>
          </p:nvPr>
        </p:nvSpPr>
        <p:spPr>
          <a:noFill/>
        </p:spPr>
        <p:txBody>
          <a:bodyPr/>
          <a:lstStyle/>
          <a:p>
            <a:fld id="{0AAFD002-BEFC-4154-954A-6AEB723CAEBE}" type="slidenum">
              <a:rPr lang="en-US" smtClean="0"/>
              <a:pPr/>
              <a:t>74</a:t>
            </a:fld>
            <a:endParaRPr lang="en-US" smtClean="0"/>
          </a:p>
        </p:txBody>
      </p:sp>
      <p:sp>
        <p:nvSpPr>
          <p:cNvPr id="415747" name="Rectangle 2"/>
          <p:cNvSpPr>
            <a:spLocks noGrp="1" noRot="1" noChangeAspect="1" noChangeArrowheads="1" noTextEdit="1"/>
          </p:cNvSpPr>
          <p:nvPr>
            <p:ph type="sldImg"/>
          </p:nvPr>
        </p:nvSpPr>
        <p:spPr>
          <a:xfrm>
            <a:off x="1144588" y="685800"/>
            <a:ext cx="4572000" cy="3429000"/>
          </a:xfrm>
          <a:ln/>
        </p:spPr>
      </p:sp>
      <p:sp>
        <p:nvSpPr>
          <p:cNvPr id="415748" name="Rectangle 3"/>
          <p:cNvSpPr>
            <a:spLocks noGrp="1" noChangeArrowheads="1"/>
          </p:cNvSpPr>
          <p:nvPr>
            <p:ph type="body" idx="1"/>
          </p:nvPr>
        </p:nvSpPr>
        <p:spPr>
          <a:xfrm>
            <a:off x="687270" y="4343144"/>
            <a:ext cx="5483461" cy="4115019"/>
          </a:xfrm>
          <a:noFill/>
          <a:ln/>
        </p:spPr>
        <p:txBody>
          <a:bodyPr/>
          <a:lstStyle/>
          <a:p>
            <a:r>
              <a:rPr lang="en-GB" smtClean="0"/>
              <a:t>Where in these verses does it mention evangelism and church-planting? </a:t>
            </a:r>
          </a:p>
          <a:p>
            <a:r>
              <a:rPr lang="en-GB" smtClean="0"/>
              <a:t>Evangelism is pre-education; it is implied but not specifically stated.</a:t>
            </a:r>
            <a:endParaRPr lang="en-CA" smtClean="0"/>
          </a:p>
          <a:p>
            <a:endParaRPr lang="en-CA"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7"/>
          <p:cNvSpPr>
            <a:spLocks noGrp="1" noChangeArrowheads="1"/>
          </p:cNvSpPr>
          <p:nvPr>
            <p:ph type="sldNum" sz="quarter" idx="5"/>
          </p:nvPr>
        </p:nvSpPr>
        <p:spPr>
          <a:noFill/>
        </p:spPr>
        <p:txBody>
          <a:bodyPr/>
          <a:lstStyle/>
          <a:p>
            <a:fld id="{AB6FA13E-13DB-49B4-BE01-6299E45578E5}" type="slidenum">
              <a:rPr lang="en-US" smtClean="0"/>
              <a:pPr/>
              <a:t>75</a:t>
            </a:fld>
            <a:endParaRPr lang="en-US" smtClean="0"/>
          </a:p>
        </p:txBody>
      </p:sp>
      <p:sp>
        <p:nvSpPr>
          <p:cNvPr id="416771" name="Rectangle 2"/>
          <p:cNvSpPr>
            <a:spLocks noGrp="1" noRot="1" noChangeAspect="1" noChangeArrowheads="1" noTextEdit="1"/>
          </p:cNvSpPr>
          <p:nvPr>
            <p:ph type="sldImg"/>
          </p:nvPr>
        </p:nvSpPr>
        <p:spPr>
          <a:ln/>
        </p:spPr>
      </p:sp>
      <p:sp>
        <p:nvSpPr>
          <p:cNvPr id="416772" name="Rectangle 3"/>
          <p:cNvSpPr>
            <a:spLocks noGrp="1" noChangeArrowheads="1"/>
          </p:cNvSpPr>
          <p:nvPr>
            <p:ph type="body" idx="1"/>
          </p:nvPr>
        </p:nvSpPr>
        <p:spPr>
          <a:xfrm>
            <a:off x="685637" y="4343144"/>
            <a:ext cx="5486727" cy="4115019"/>
          </a:xfrm>
          <a:noFill/>
          <a:ln/>
        </p:spPr>
        <p:txBody>
          <a:bodyPr/>
          <a:lstStyle/>
          <a:p>
            <a:pPr eaLnBrk="1" hangingPunct="1"/>
            <a:r>
              <a:rPr lang="en-US" smtClean="0"/>
              <a:t>Luke 4:18-21  </a:t>
            </a:r>
          </a:p>
          <a:p>
            <a:pPr eaLnBrk="1" hangingPunct="1"/>
            <a:r>
              <a:rPr lang="en-US" smtClean="0"/>
              <a:t>    "The Spirit of the Lord is on me,</a:t>
            </a:r>
          </a:p>
          <a:p>
            <a:pPr eaLnBrk="1" hangingPunct="1"/>
            <a:r>
              <a:rPr lang="en-US" smtClean="0"/>
              <a:t>        because he has anointed me</a:t>
            </a:r>
          </a:p>
          <a:p>
            <a:pPr eaLnBrk="1" hangingPunct="1"/>
            <a:r>
              <a:rPr lang="en-US" smtClean="0"/>
              <a:t>        to preach good news to the poor.</a:t>
            </a:r>
          </a:p>
          <a:p>
            <a:pPr eaLnBrk="1" hangingPunct="1"/>
            <a:r>
              <a:rPr lang="en-US" smtClean="0"/>
              <a:t>    He has sent me to proclaim freedom for the prisoners</a:t>
            </a:r>
          </a:p>
          <a:p>
            <a:pPr eaLnBrk="1" hangingPunct="1"/>
            <a:r>
              <a:rPr lang="en-US" smtClean="0"/>
              <a:t>        and recovery of sight for the blind,</a:t>
            </a:r>
          </a:p>
          <a:p>
            <a:pPr eaLnBrk="1" hangingPunct="1"/>
            <a:r>
              <a:rPr lang="en-US" smtClean="0"/>
              <a:t>    to release the oppressed, </a:t>
            </a:r>
          </a:p>
          <a:p>
            <a:pPr eaLnBrk="1" hangingPunct="1"/>
            <a:r>
              <a:rPr lang="en-US" smtClean="0"/>
              <a:t>        to proclaim the year of the Lord's favor."</a:t>
            </a:r>
          </a:p>
          <a:p>
            <a:pPr eaLnBrk="1" hangingPunct="1"/>
            <a:r>
              <a:rPr lang="en-US" smtClean="0"/>
              <a:t> Then he rolled up the scroll, gave it back to the attendant and sat down. The eyes of everyone in the synagogue were fastened on him, and he began by saying to them, "Today this scripture is fulfilled in your hearing." </a:t>
            </a:r>
          </a:p>
          <a:p>
            <a:pPr eaLnBrk="1" hangingPunct="1"/>
            <a:endParaRPr lang="en-US" smtClean="0"/>
          </a:p>
          <a:p>
            <a:pPr eaLnBrk="1" hangingPunct="1"/>
            <a:r>
              <a:rPr lang="en-US" smtClean="0"/>
              <a:t>Luke 7:22  And He answered and said to them, "Go and report to John what you have seen and heard: the blind receive sight, the lame walk, the lepers are cleansed, and the deaf hear, the dead are raised up, the poor have the GOSPEL PREACHED TO THEM. </a:t>
            </a:r>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7"/>
          <p:cNvSpPr>
            <a:spLocks noGrp="1" noChangeArrowheads="1"/>
          </p:cNvSpPr>
          <p:nvPr>
            <p:ph type="sldNum" sz="quarter" idx="5"/>
          </p:nvPr>
        </p:nvSpPr>
        <p:spPr>
          <a:noFill/>
        </p:spPr>
        <p:txBody>
          <a:bodyPr/>
          <a:lstStyle/>
          <a:p>
            <a:fld id="{E1BF7B2F-CA62-4F92-ADC8-9DB890DEF80B}" type="slidenum">
              <a:rPr lang="en-US" smtClean="0"/>
              <a:pPr/>
              <a:t>76</a:t>
            </a:fld>
            <a:endParaRPr lang="en-US" smtClean="0"/>
          </a:p>
        </p:txBody>
      </p:sp>
      <p:sp>
        <p:nvSpPr>
          <p:cNvPr id="417795" name="Rectangle 2"/>
          <p:cNvSpPr>
            <a:spLocks noGrp="1" noRot="1" noChangeAspect="1" noChangeArrowheads="1" noTextEdit="1"/>
          </p:cNvSpPr>
          <p:nvPr>
            <p:ph type="sldImg"/>
          </p:nvPr>
        </p:nvSpPr>
        <p:spPr>
          <a:ln/>
        </p:spPr>
      </p:sp>
      <p:sp>
        <p:nvSpPr>
          <p:cNvPr id="417796"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7"/>
          <p:cNvSpPr>
            <a:spLocks noGrp="1" noChangeArrowheads="1"/>
          </p:cNvSpPr>
          <p:nvPr>
            <p:ph type="sldNum" sz="quarter" idx="5"/>
          </p:nvPr>
        </p:nvSpPr>
        <p:spPr>
          <a:noFill/>
        </p:spPr>
        <p:txBody>
          <a:bodyPr/>
          <a:lstStyle/>
          <a:p>
            <a:fld id="{413E45A9-721C-45E1-B22D-BAB3D4C10C07}" type="slidenum">
              <a:rPr lang="en-US" smtClean="0"/>
              <a:pPr/>
              <a:t>77</a:t>
            </a:fld>
            <a:endParaRPr lang="en-US" smtClean="0"/>
          </a:p>
        </p:txBody>
      </p:sp>
      <p:sp>
        <p:nvSpPr>
          <p:cNvPr id="418819" name="Rectangle 2"/>
          <p:cNvSpPr>
            <a:spLocks noGrp="1" noRot="1" noChangeAspect="1" noChangeArrowheads="1" noTextEdit="1"/>
          </p:cNvSpPr>
          <p:nvPr>
            <p:ph type="sldImg"/>
          </p:nvPr>
        </p:nvSpPr>
        <p:spPr>
          <a:ln/>
        </p:spPr>
      </p:sp>
      <p:sp>
        <p:nvSpPr>
          <p:cNvPr id="418820"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79F893E-FAF3-42A2-89CD-5DCEAB77C749}" type="slidenum">
              <a:rPr lang="en-US" smtClean="0"/>
              <a:pPr/>
              <a:t>14</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7"/>
          <p:cNvSpPr>
            <a:spLocks noGrp="1" noChangeArrowheads="1"/>
          </p:cNvSpPr>
          <p:nvPr>
            <p:ph type="sldNum" sz="quarter" idx="5"/>
          </p:nvPr>
        </p:nvSpPr>
        <p:spPr>
          <a:noFill/>
        </p:spPr>
        <p:txBody>
          <a:bodyPr/>
          <a:lstStyle/>
          <a:p>
            <a:fld id="{6D0DC3B8-071C-43D8-9356-0E516CCF16D3}" type="slidenum">
              <a:rPr lang="en-US" smtClean="0"/>
              <a:pPr/>
              <a:t>78</a:t>
            </a:fld>
            <a:endParaRPr lang="en-US" smtClean="0"/>
          </a:p>
        </p:txBody>
      </p:sp>
      <p:sp>
        <p:nvSpPr>
          <p:cNvPr id="419843" name="Rectangle 2"/>
          <p:cNvSpPr>
            <a:spLocks noGrp="1" noRot="1" noChangeAspect="1" noChangeArrowheads="1" noTextEdit="1"/>
          </p:cNvSpPr>
          <p:nvPr>
            <p:ph type="sldImg"/>
          </p:nvPr>
        </p:nvSpPr>
        <p:spPr>
          <a:ln/>
        </p:spPr>
      </p:sp>
      <p:sp>
        <p:nvSpPr>
          <p:cNvPr id="419844"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7"/>
          <p:cNvSpPr>
            <a:spLocks noGrp="1" noChangeArrowheads="1"/>
          </p:cNvSpPr>
          <p:nvPr>
            <p:ph type="sldNum" sz="quarter" idx="5"/>
          </p:nvPr>
        </p:nvSpPr>
        <p:spPr>
          <a:noFill/>
        </p:spPr>
        <p:txBody>
          <a:bodyPr/>
          <a:lstStyle/>
          <a:p>
            <a:fld id="{8B6A5836-5F9C-4359-BAD1-294F2EB362EE}" type="slidenum">
              <a:rPr lang="en-US" smtClean="0"/>
              <a:pPr/>
              <a:t>79</a:t>
            </a:fld>
            <a:endParaRPr lang="en-US" smtClean="0"/>
          </a:p>
        </p:txBody>
      </p:sp>
      <p:sp>
        <p:nvSpPr>
          <p:cNvPr id="420867" name="Rectangle 2"/>
          <p:cNvSpPr>
            <a:spLocks noGrp="1" noRot="1" noChangeAspect="1" noChangeArrowheads="1" noTextEdit="1"/>
          </p:cNvSpPr>
          <p:nvPr>
            <p:ph type="sldImg"/>
          </p:nvPr>
        </p:nvSpPr>
        <p:spPr>
          <a:ln/>
        </p:spPr>
      </p:sp>
      <p:sp>
        <p:nvSpPr>
          <p:cNvPr id="420868"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7"/>
          <p:cNvSpPr>
            <a:spLocks noGrp="1" noChangeArrowheads="1"/>
          </p:cNvSpPr>
          <p:nvPr>
            <p:ph type="sldNum" sz="quarter" idx="5"/>
          </p:nvPr>
        </p:nvSpPr>
        <p:spPr>
          <a:noFill/>
        </p:spPr>
        <p:txBody>
          <a:bodyPr/>
          <a:lstStyle/>
          <a:p>
            <a:fld id="{FC84D879-A757-408B-8F2D-5D260E86532F}" type="slidenum">
              <a:rPr lang="en-US" smtClean="0"/>
              <a:pPr/>
              <a:t>80</a:t>
            </a:fld>
            <a:endParaRPr lang="en-US" smtClean="0"/>
          </a:p>
        </p:txBody>
      </p:sp>
      <p:sp>
        <p:nvSpPr>
          <p:cNvPr id="421891" name="Rectangle 2"/>
          <p:cNvSpPr>
            <a:spLocks noGrp="1" noRot="1" noChangeAspect="1" noChangeArrowheads="1" noTextEdit="1"/>
          </p:cNvSpPr>
          <p:nvPr>
            <p:ph type="sldImg"/>
          </p:nvPr>
        </p:nvSpPr>
        <p:spPr>
          <a:ln/>
        </p:spPr>
      </p:sp>
      <p:sp>
        <p:nvSpPr>
          <p:cNvPr id="421892"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7"/>
          <p:cNvSpPr>
            <a:spLocks noGrp="1" noChangeArrowheads="1"/>
          </p:cNvSpPr>
          <p:nvPr>
            <p:ph type="sldNum" sz="quarter" idx="5"/>
          </p:nvPr>
        </p:nvSpPr>
        <p:spPr>
          <a:noFill/>
        </p:spPr>
        <p:txBody>
          <a:bodyPr/>
          <a:lstStyle/>
          <a:p>
            <a:fld id="{5D6D8976-2476-40D9-BBA9-2A9AA6659CC2}" type="slidenum">
              <a:rPr lang="en-US" smtClean="0"/>
              <a:pPr/>
              <a:t>81</a:t>
            </a:fld>
            <a:endParaRPr lang="en-US" smtClean="0"/>
          </a:p>
        </p:txBody>
      </p:sp>
      <p:sp>
        <p:nvSpPr>
          <p:cNvPr id="422915" name="Rectangle 2"/>
          <p:cNvSpPr>
            <a:spLocks noGrp="1" noRot="1" noChangeAspect="1" noChangeArrowheads="1" noTextEdit="1"/>
          </p:cNvSpPr>
          <p:nvPr>
            <p:ph type="sldImg"/>
          </p:nvPr>
        </p:nvSpPr>
        <p:spPr>
          <a:ln/>
        </p:spPr>
      </p:sp>
      <p:sp>
        <p:nvSpPr>
          <p:cNvPr id="422916"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7"/>
          <p:cNvSpPr>
            <a:spLocks noGrp="1" noChangeArrowheads="1"/>
          </p:cNvSpPr>
          <p:nvPr>
            <p:ph type="sldNum" sz="quarter" idx="5"/>
          </p:nvPr>
        </p:nvSpPr>
        <p:spPr>
          <a:noFill/>
        </p:spPr>
        <p:txBody>
          <a:bodyPr/>
          <a:lstStyle/>
          <a:p>
            <a:fld id="{9E5B9A6C-FCCB-4D04-9EAB-323A738106CB}" type="slidenum">
              <a:rPr lang="en-US" smtClean="0"/>
              <a:pPr/>
              <a:t>82</a:t>
            </a:fld>
            <a:endParaRPr lang="en-US" smtClean="0"/>
          </a:p>
        </p:txBody>
      </p:sp>
      <p:sp>
        <p:nvSpPr>
          <p:cNvPr id="423939" name="Rectangle 2"/>
          <p:cNvSpPr>
            <a:spLocks noGrp="1" noRot="1" noChangeAspect="1" noChangeArrowheads="1" noTextEdit="1"/>
          </p:cNvSpPr>
          <p:nvPr>
            <p:ph type="sldImg"/>
          </p:nvPr>
        </p:nvSpPr>
        <p:spPr>
          <a:ln/>
        </p:spPr>
      </p:sp>
      <p:sp>
        <p:nvSpPr>
          <p:cNvPr id="423940"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7"/>
          <p:cNvSpPr>
            <a:spLocks noGrp="1" noChangeArrowheads="1"/>
          </p:cNvSpPr>
          <p:nvPr>
            <p:ph type="sldNum" sz="quarter" idx="5"/>
          </p:nvPr>
        </p:nvSpPr>
        <p:spPr>
          <a:noFill/>
        </p:spPr>
        <p:txBody>
          <a:bodyPr/>
          <a:lstStyle/>
          <a:p>
            <a:fld id="{73C1D797-26FB-43E3-9C8B-93A718363D75}" type="slidenum">
              <a:rPr lang="en-US" smtClean="0"/>
              <a:pPr/>
              <a:t>83</a:t>
            </a:fld>
            <a:endParaRPr lang="en-US" smtClean="0"/>
          </a:p>
        </p:txBody>
      </p:sp>
      <p:sp>
        <p:nvSpPr>
          <p:cNvPr id="424963" name="Rectangle 2"/>
          <p:cNvSpPr>
            <a:spLocks noGrp="1" noRot="1" noChangeAspect="1" noChangeArrowheads="1" noTextEdit="1"/>
          </p:cNvSpPr>
          <p:nvPr>
            <p:ph type="sldImg"/>
          </p:nvPr>
        </p:nvSpPr>
        <p:spPr>
          <a:ln/>
        </p:spPr>
      </p:sp>
      <p:sp>
        <p:nvSpPr>
          <p:cNvPr id="424964" name="Rectangle 3"/>
          <p:cNvSpPr>
            <a:spLocks noGrp="1" noChangeArrowheads="1"/>
          </p:cNvSpPr>
          <p:nvPr>
            <p:ph type="body" idx="1"/>
          </p:nvPr>
        </p:nvSpPr>
        <p:spPr>
          <a:xfrm>
            <a:off x="685637" y="4343144"/>
            <a:ext cx="5486727" cy="4115019"/>
          </a:xfrm>
          <a:noFill/>
          <a:ln/>
        </p:spPr>
        <p:txBody>
          <a:bodyPr/>
          <a:lstStyle/>
          <a:p>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7"/>
          <p:cNvSpPr>
            <a:spLocks noGrp="1" noChangeArrowheads="1"/>
          </p:cNvSpPr>
          <p:nvPr>
            <p:ph type="sldNum" sz="quarter" idx="5"/>
          </p:nvPr>
        </p:nvSpPr>
        <p:spPr>
          <a:noFill/>
        </p:spPr>
        <p:txBody>
          <a:bodyPr/>
          <a:lstStyle/>
          <a:p>
            <a:fld id="{4F1CDB06-691F-4B85-8247-011D58A95596}" type="slidenum">
              <a:rPr lang="en-US" smtClean="0"/>
              <a:pPr/>
              <a:t>84</a:t>
            </a:fld>
            <a:endParaRPr lang="en-US" smtClean="0"/>
          </a:p>
        </p:txBody>
      </p:sp>
      <p:sp>
        <p:nvSpPr>
          <p:cNvPr id="425987" name="Rectangle 2"/>
          <p:cNvSpPr>
            <a:spLocks noGrp="1" noRot="1" noChangeAspect="1" noChangeArrowheads="1" noTextEdit="1"/>
          </p:cNvSpPr>
          <p:nvPr>
            <p:ph type="sldImg"/>
          </p:nvPr>
        </p:nvSpPr>
        <p:spPr>
          <a:ln/>
        </p:spPr>
      </p:sp>
      <p:sp>
        <p:nvSpPr>
          <p:cNvPr id="425988" name="Rectangle 3"/>
          <p:cNvSpPr>
            <a:spLocks noGrp="1" noChangeArrowheads="1"/>
          </p:cNvSpPr>
          <p:nvPr>
            <p:ph type="body" idx="1"/>
          </p:nvPr>
        </p:nvSpPr>
        <p:spPr>
          <a:xfrm>
            <a:off x="685637" y="4343144"/>
            <a:ext cx="5486727" cy="4115019"/>
          </a:xfrm>
          <a:noFill/>
          <a:ln/>
        </p:spPr>
        <p:txBody>
          <a:bodyPr/>
          <a:lstStyle/>
          <a:p>
            <a:r>
              <a:rPr lang="en-CA" smtClean="0"/>
              <a:t>Excellence</a:t>
            </a:r>
          </a:p>
          <a:p>
            <a:r>
              <a:rPr lang="en-CA" smtClean="0"/>
              <a:t>Ethics</a:t>
            </a:r>
          </a:p>
          <a:p>
            <a:r>
              <a:rPr lang="en-CA" smtClean="0"/>
              <a:t>Evangelism</a:t>
            </a:r>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7"/>
          <p:cNvSpPr>
            <a:spLocks noGrp="1" noChangeArrowheads="1"/>
          </p:cNvSpPr>
          <p:nvPr>
            <p:ph type="sldNum" sz="quarter" idx="5"/>
          </p:nvPr>
        </p:nvSpPr>
        <p:spPr>
          <a:noFill/>
        </p:spPr>
        <p:txBody>
          <a:bodyPr/>
          <a:lstStyle/>
          <a:p>
            <a:fld id="{686D974F-A24B-43BB-A468-3EA9ED2361C7}" type="slidenum">
              <a:rPr lang="en-US" smtClean="0"/>
              <a:pPr/>
              <a:t>85</a:t>
            </a:fld>
            <a:endParaRPr lang="en-US" smtClean="0"/>
          </a:p>
        </p:txBody>
      </p:sp>
      <p:sp>
        <p:nvSpPr>
          <p:cNvPr id="427011" name="Rectangle 2"/>
          <p:cNvSpPr>
            <a:spLocks noGrp="1" noRot="1" noChangeAspect="1" noChangeArrowheads="1" noTextEdit="1"/>
          </p:cNvSpPr>
          <p:nvPr>
            <p:ph type="sldImg"/>
          </p:nvPr>
        </p:nvSpPr>
        <p:spPr>
          <a:ln/>
        </p:spPr>
      </p:sp>
      <p:sp>
        <p:nvSpPr>
          <p:cNvPr id="427012" name="Rectangle 3"/>
          <p:cNvSpPr>
            <a:spLocks noGrp="1" noChangeArrowheads="1"/>
          </p:cNvSpPr>
          <p:nvPr>
            <p:ph type="body" idx="1"/>
          </p:nvPr>
        </p:nvSpPr>
        <p:spPr>
          <a:xfrm>
            <a:off x="685637" y="4343144"/>
            <a:ext cx="5486727" cy="4115019"/>
          </a:xfrm>
          <a:noFill/>
          <a:ln/>
        </p:spPr>
        <p:txBody>
          <a:bodyPr/>
          <a:lstStyle/>
          <a:p>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7"/>
          <p:cNvSpPr>
            <a:spLocks noGrp="1" noChangeArrowheads="1"/>
          </p:cNvSpPr>
          <p:nvPr>
            <p:ph type="sldNum" sz="quarter" idx="5"/>
          </p:nvPr>
        </p:nvSpPr>
        <p:spPr>
          <a:noFill/>
        </p:spPr>
        <p:txBody>
          <a:bodyPr/>
          <a:lstStyle/>
          <a:p>
            <a:fld id="{D4DC4EA4-414A-46D7-8C2A-5F970428A574}" type="slidenum">
              <a:rPr lang="en-US" smtClean="0"/>
              <a:pPr/>
              <a:t>86</a:t>
            </a:fld>
            <a:endParaRPr lang="en-US" smtClean="0"/>
          </a:p>
        </p:txBody>
      </p:sp>
      <p:sp>
        <p:nvSpPr>
          <p:cNvPr id="428035" name="Rectangle 2"/>
          <p:cNvSpPr>
            <a:spLocks noGrp="1" noRot="1" noChangeAspect="1" noChangeArrowheads="1" noTextEdit="1"/>
          </p:cNvSpPr>
          <p:nvPr>
            <p:ph type="sldImg"/>
          </p:nvPr>
        </p:nvSpPr>
        <p:spPr>
          <a:ln/>
        </p:spPr>
      </p:sp>
      <p:sp>
        <p:nvSpPr>
          <p:cNvPr id="428036" name="Rectangle 3"/>
          <p:cNvSpPr>
            <a:spLocks noGrp="1" noChangeArrowheads="1"/>
          </p:cNvSpPr>
          <p:nvPr>
            <p:ph type="body" idx="1"/>
          </p:nvPr>
        </p:nvSpPr>
        <p:spPr>
          <a:xfrm>
            <a:off x="685637" y="4343144"/>
            <a:ext cx="5486727" cy="4115019"/>
          </a:xfrm>
          <a:noFill/>
          <a:ln/>
        </p:spPr>
        <p:txBody>
          <a:bodyPr/>
          <a:lstStyle/>
          <a:p>
            <a:r>
              <a:rPr lang="en-CA" dirty="0" smtClean="0"/>
              <a:t>Excellence</a:t>
            </a:r>
          </a:p>
          <a:p>
            <a:r>
              <a:rPr lang="en-CA" dirty="0" smtClean="0"/>
              <a:t>Ethics</a:t>
            </a:r>
          </a:p>
          <a:p>
            <a:r>
              <a:rPr lang="en-CA" dirty="0" smtClean="0"/>
              <a:t>Evangelism</a:t>
            </a:r>
            <a:endParaRPr lang="en-US" dirty="0"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7"/>
          <p:cNvSpPr>
            <a:spLocks noGrp="1" noChangeArrowheads="1"/>
          </p:cNvSpPr>
          <p:nvPr>
            <p:ph type="sldNum" sz="quarter" idx="5"/>
          </p:nvPr>
        </p:nvSpPr>
        <p:spPr>
          <a:noFill/>
        </p:spPr>
        <p:txBody>
          <a:bodyPr/>
          <a:lstStyle/>
          <a:p>
            <a:fld id="{4018349B-295E-4454-A09B-CB6ED59045B5}" type="slidenum">
              <a:rPr lang="en-US" smtClean="0"/>
              <a:pPr/>
              <a:t>87</a:t>
            </a:fld>
            <a:endParaRPr lang="en-US" smtClean="0"/>
          </a:p>
        </p:txBody>
      </p:sp>
      <p:sp>
        <p:nvSpPr>
          <p:cNvPr id="454659" name="Rectangle 2"/>
          <p:cNvSpPr>
            <a:spLocks noGrp="1" noRot="1" noChangeAspect="1" noChangeArrowheads="1" noTextEdit="1"/>
          </p:cNvSpPr>
          <p:nvPr>
            <p:ph type="sldImg"/>
          </p:nvPr>
        </p:nvSpPr>
        <p:spPr>
          <a:ln/>
        </p:spPr>
      </p:sp>
      <p:sp>
        <p:nvSpPr>
          <p:cNvPr id="454660" name="Rectangle 3"/>
          <p:cNvSpPr>
            <a:spLocks noGrp="1" noChangeArrowheads="1"/>
          </p:cNvSpPr>
          <p:nvPr>
            <p:ph type="body" idx="1"/>
          </p:nvPr>
        </p:nvSpPr>
        <p:spPr>
          <a:xfrm>
            <a:off x="685637" y="4343144"/>
            <a:ext cx="5486727" cy="4115019"/>
          </a:xfrm>
          <a:noFill/>
          <a:ln/>
        </p:spPr>
        <p:txBody>
          <a:bodyPr/>
          <a:lstStyle/>
          <a:p>
            <a:pPr eaLnBrk="1" hangingPunct="1"/>
            <a:r>
              <a:rPr lang="en-US" smtClean="0"/>
              <a:t>There are three basic ways of looking at everything. The modern world put science and the natural sciences at the centre and made everything else peripheral although the social sciences fought to be recognized as “real” sciences that contributed important information about people the way the natural sciences did about the animate (all living creatures except people) and inanimate world (non-living, material universe).</a:t>
            </a:r>
            <a:endParaRPr lang="en-C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7"/>
          <p:cNvSpPr>
            <a:spLocks noGrp="1" noChangeArrowheads="1"/>
          </p:cNvSpPr>
          <p:nvPr>
            <p:ph type="sldNum" sz="quarter" idx="5"/>
          </p:nvPr>
        </p:nvSpPr>
        <p:spPr>
          <a:noFill/>
        </p:spPr>
        <p:txBody>
          <a:bodyPr/>
          <a:lstStyle/>
          <a:p>
            <a:fld id="{F221E817-7E52-4683-BBCA-0F62EC359954}" type="slidenum">
              <a:rPr lang="en-US" smtClean="0"/>
              <a:pPr/>
              <a:t>15</a:t>
            </a:fld>
            <a:endParaRPr lang="en-US" smtClean="0"/>
          </a:p>
        </p:txBody>
      </p:sp>
      <p:sp>
        <p:nvSpPr>
          <p:cNvPr id="513027" name="Rectangle 2"/>
          <p:cNvSpPr>
            <a:spLocks noGrp="1" noRot="1" noChangeAspect="1" noChangeArrowheads="1" noTextEdit="1"/>
          </p:cNvSpPr>
          <p:nvPr>
            <p:ph type="sldImg"/>
          </p:nvPr>
        </p:nvSpPr>
        <p:spPr>
          <a:xfrm>
            <a:off x="1144588" y="687388"/>
            <a:ext cx="4570412" cy="3427412"/>
          </a:xfrm>
          <a:ln/>
        </p:spPr>
      </p:sp>
      <p:sp>
        <p:nvSpPr>
          <p:cNvPr id="513028" name="Rectangle 3"/>
          <p:cNvSpPr>
            <a:spLocks noGrp="1" noChangeArrowheads="1"/>
          </p:cNvSpPr>
          <p:nvPr>
            <p:ph type="body" idx="1"/>
          </p:nvPr>
        </p:nvSpPr>
        <p:spPr>
          <a:noFill/>
          <a:ln/>
        </p:spPr>
        <p:txBody>
          <a:bodyPr/>
          <a:lstStyle/>
          <a:p>
            <a:pPr eaLnBrk="1" hangingPunct="1"/>
            <a:r>
              <a:rPr lang="en-US" dirty="0" smtClean="0"/>
              <a:t>Before we can talk about Christian education we need to talk about education itself.</a:t>
            </a:r>
          </a:p>
          <a:p>
            <a:pPr eaLnBrk="1" hangingPunct="1"/>
            <a:endParaRPr lang="en-US" dirty="0" smtClean="0"/>
          </a:p>
          <a:p>
            <a:pPr eaLnBrk="1" hangingPunct="1"/>
            <a:r>
              <a:rPr lang="en-US" dirty="0" smtClean="0"/>
              <a:t>You’re all teachers. You’re all involved in education. Can you succinctly say what you’re doing?</a:t>
            </a:r>
          </a:p>
          <a:p>
            <a:pPr eaLnBrk="1" hangingPunct="1"/>
            <a:endParaRPr lang="en-US" dirty="0" smtClean="0"/>
          </a:p>
          <a:p>
            <a:pPr eaLnBrk="1" hangingPunct="1"/>
            <a:r>
              <a:rPr lang="en-US" dirty="0" smtClean="0"/>
              <a:t>Thumbs up-thumbs</a:t>
            </a:r>
            <a:r>
              <a:rPr lang="en-US" baseline="0" dirty="0" smtClean="0"/>
              <a:t> down to the two definitions → work/life</a:t>
            </a:r>
            <a:endParaRPr lang="en-CA" dirty="0"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7"/>
          <p:cNvSpPr>
            <a:spLocks noGrp="1" noChangeArrowheads="1"/>
          </p:cNvSpPr>
          <p:nvPr>
            <p:ph type="sldNum" sz="quarter" idx="5"/>
          </p:nvPr>
        </p:nvSpPr>
        <p:spPr>
          <a:noFill/>
        </p:spPr>
        <p:txBody>
          <a:bodyPr/>
          <a:lstStyle/>
          <a:p>
            <a:fld id="{32A61F1C-8C02-450A-99E5-40B619026089}" type="slidenum">
              <a:rPr lang="en-US" smtClean="0"/>
              <a:pPr/>
              <a:t>88</a:t>
            </a:fld>
            <a:endParaRPr lang="en-US" smtClean="0"/>
          </a:p>
        </p:txBody>
      </p:sp>
      <p:sp>
        <p:nvSpPr>
          <p:cNvPr id="455683" name="Rectangle 2"/>
          <p:cNvSpPr>
            <a:spLocks noGrp="1" noRot="1" noChangeAspect="1" noChangeArrowheads="1" noTextEdit="1"/>
          </p:cNvSpPr>
          <p:nvPr>
            <p:ph type="sldImg"/>
          </p:nvPr>
        </p:nvSpPr>
        <p:spPr>
          <a:ln/>
        </p:spPr>
      </p:sp>
      <p:sp>
        <p:nvSpPr>
          <p:cNvPr id="455684" name="Rectangle 3"/>
          <p:cNvSpPr>
            <a:spLocks noGrp="1" noChangeArrowheads="1"/>
          </p:cNvSpPr>
          <p:nvPr>
            <p:ph type="body" idx="1"/>
          </p:nvPr>
        </p:nvSpPr>
        <p:spPr>
          <a:xfrm>
            <a:off x="685637" y="4343144"/>
            <a:ext cx="5486727" cy="4115019"/>
          </a:xfrm>
          <a:noFill/>
          <a:ln/>
        </p:spPr>
        <p:txBody>
          <a:bodyPr/>
          <a:lstStyle/>
          <a:p>
            <a:pPr eaLnBrk="1" hangingPunct="1"/>
            <a:r>
              <a:rPr lang="en-US" smtClean="0"/>
              <a:t>The post-modern philosophy has been a strong reaction to the “man as biological machine” view that resulted from looking at everything with science in the center. Instead mankind is given the central role as meaning-maker. In both cases, however, God is considered as irrelevant if He happens to exist. At best He has personal private meaning, but should have no impact on the “real” world where science and man vie for the lead role.</a:t>
            </a:r>
            <a:br>
              <a:rPr lang="en-US" smtClean="0"/>
            </a:br>
            <a:endParaRPr lang="en-CA"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7"/>
          <p:cNvSpPr>
            <a:spLocks noGrp="1" noChangeArrowheads="1"/>
          </p:cNvSpPr>
          <p:nvPr>
            <p:ph type="sldNum" sz="quarter" idx="5"/>
          </p:nvPr>
        </p:nvSpPr>
        <p:spPr>
          <a:noFill/>
        </p:spPr>
        <p:txBody>
          <a:bodyPr/>
          <a:lstStyle/>
          <a:p>
            <a:fld id="{13F61C32-E608-4A0C-91A1-A0DDC021B5CC}" type="slidenum">
              <a:rPr lang="en-US" smtClean="0"/>
              <a:pPr/>
              <a:t>89</a:t>
            </a:fld>
            <a:endParaRPr lang="en-US" smtClean="0"/>
          </a:p>
        </p:txBody>
      </p:sp>
      <p:sp>
        <p:nvSpPr>
          <p:cNvPr id="456707" name="Rectangle 2"/>
          <p:cNvSpPr>
            <a:spLocks noGrp="1" noRot="1" noChangeAspect="1" noChangeArrowheads="1" noTextEdit="1"/>
          </p:cNvSpPr>
          <p:nvPr>
            <p:ph type="sldImg"/>
          </p:nvPr>
        </p:nvSpPr>
        <p:spPr>
          <a:ln/>
        </p:spPr>
      </p:sp>
      <p:sp>
        <p:nvSpPr>
          <p:cNvPr id="456708" name="Rectangle 3"/>
          <p:cNvSpPr>
            <a:spLocks noGrp="1" noChangeArrowheads="1"/>
          </p:cNvSpPr>
          <p:nvPr>
            <p:ph type="body" idx="1"/>
          </p:nvPr>
        </p:nvSpPr>
        <p:spPr>
          <a:noFill/>
          <a:ln/>
        </p:spPr>
        <p:txBody>
          <a:bodyPr/>
          <a:lstStyle/>
          <a:p>
            <a:pPr eaLnBrk="1" hangingPunct="1"/>
            <a:r>
              <a:rPr lang="en-US" smtClean="0"/>
              <a:t>Some Christians have concluded that because God is central, everything else can be ignored, but this really reveals an inadequate understanding of God’s relationship to all that He has made. Although His relationship to man is of primary importance, this relationship has implications for man’s relationship to all the rest of God’s creation.</a:t>
            </a: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7"/>
          <p:cNvSpPr>
            <a:spLocks noGrp="1" noChangeArrowheads="1"/>
          </p:cNvSpPr>
          <p:nvPr>
            <p:ph type="sldNum" sz="quarter" idx="5"/>
          </p:nvPr>
        </p:nvSpPr>
        <p:spPr>
          <a:noFill/>
        </p:spPr>
        <p:txBody>
          <a:bodyPr/>
          <a:lstStyle/>
          <a:p>
            <a:fld id="{49D11BC5-7101-47E2-B94B-F44C7580FFFF}" type="slidenum">
              <a:rPr lang="en-US" smtClean="0"/>
              <a:pPr/>
              <a:t>90</a:t>
            </a:fld>
            <a:endParaRPr lang="en-US" smtClean="0"/>
          </a:p>
        </p:txBody>
      </p:sp>
      <p:sp>
        <p:nvSpPr>
          <p:cNvPr id="457731" name="Rectangle 2"/>
          <p:cNvSpPr>
            <a:spLocks noGrp="1" noRot="1" noChangeAspect="1" noChangeArrowheads="1" noTextEdit="1"/>
          </p:cNvSpPr>
          <p:nvPr>
            <p:ph type="sldImg"/>
          </p:nvPr>
        </p:nvSpPr>
        <p:spPr>
          <a:ln/>
        </p:spPr>
      </p:sp>
      <p:sp>
        <p:nvSpPr>
          <p:cNvPr id="457732" name="Rectangle 3"/>
          <p:cNvSpPr>
            <a:spLocks noGrp="1" noChangeArrowheads="1"/>
          </p:cNvSpPr>
          <p:nvPr>
            <p:ph type="body" idx="1"/>
          </p:nvPr>
        </p:nvSpPr>
        <p:spPr>
          <a:noFill/>
          <a:ln/>
        </p:spPr>
        <p:txBody>
          <a:bodyPr/>
          <a:lstStyle/>
          <a:p>
            <a:pPr marL="228600" indent="-228600" eaLnBrk="1" hangingPunct="1"/>
            <a:r>
              <a:rPr lang="en-US" smtClean="0"/>
              <a:t>We need to develop a godly worldview and then all the details of this natural world will fit.</a:t>
            </a:r>
            <a:endParaRPr lang="en-US" i="1" smtClean="0"/>
          </a:p>
          <a:p>
            <a:pPr marL="228600" indent="-228600" eaLnBrk="1" hangingPunct="1"/>
            <a:r>
              <a:rPr lang="en-US" i="1" smtClean="0"/>
              <a:t>Acts 17:24-28 </a:t>
            </a:r>
            <a:br>
              <a:rPr lang="en-US" i="1" smtClean="0"/>
            </a:br>
            <a:r>
              <a:rPr lang="en-US" i="1" smtClean="0"/>
              <a:t>"The God who made the world and everything in it is the Lord of heaven and earth and does not live in temples built by hands. [25] And he is not served by human hands, as if he needed anything, because he himself gives all men life and breath and everything else. [26] From one man he made every nation of men, that they should inhabit the whole earth; and he determined the times set for them and the exact places where they should live. [27] God did this so that men would seek him and perhaps reach out for him and find him, though he is not far from each one of us. [28] 'For in him we live and move and have our being.' As some of your own poets have said, 'We are his offspring.' </a:t>
            </a:r>
            <a:endParaRPr lang="en-US" smtClean="0"/>
          </a:p>
          <a:p>
            <a:pPr marL="228600" indent="-228600" eaLnBrk="1" hangingPunct="1"/>
            <a:r>
              <a:rPr lang="en-US" smtClean="0"/>
              <a:t>Plantinga, Alvin. Advice to Christian philosophers. 2000.10.03. http://www.leaderu.com/truth/1truth10.html</a:t>
            </a:r>
          </a:p>
          <a:p>
            <a:pPr marL="228600" indent="-228600" eaLnBrk="1" hangingPunct="1"/>
            <a:r>
              <a:rPr lang="en-US" smtClean="0"/>
              <a:t>“We Christians are heavily influenced by the practice and procedures of our non-Christian peers. There are ways of proceeding, pervasive assumptions about the nature of the discipline, assumptions about how the discipline should be carried on and what a valuable or worthwhile contribution is like and so on; we imbibe these assumptions, if not with our mother’s milk, at any rate in learning to pursue our disciplines. We learn how to pursue our disciplines under the direction and influence of our peers.”</a:t>
            </a:r>
          </a:p>
          <a:p>
            <a:pPr marL="228600" indent="-228600" eaLnBrk="1" hangingPunct="1"/>
            <a:r>
              <a:rPr lang="en-US" smtClean="0"/>
              <a:t>“In many cases these assumptions and presumptions do not easily mesh with a Christian or theistic way of looking at the world.”</a:t>
            </a:r>
          </a:p>
          <a:p>
            <a:pPr marL="228600" indent="-228600" eaLnBrk="1" hangingPunct="1"/>
            <a:r>
              <a:rPr lang="en-US" smtClean="0"/>
              <a:t>“Christians must display autonomy and integrality.” </a:t>
            </a:r>
          </a:p>
          <a:p>
            <a:pPr marL="228600" indent="-228600" eaLnBrk="1" hangingPunct="1"/>
            <a:r>
              <a:rPr lang="en-US" smtClean="0"/>
              <a:t>If contemporary pedagogy assumes that human nature is basically good than something other than contemporary pedagogy is called for; and the Christian community must develop it.</a:t>
            </a:r>
          </a:p>
          <a:p>
            <a:pPr marL="228600" indent="-228600" eaLnBrk="1" hangingPunct="1"/>
            <a:r>
              <a:rPr lang="en-US" smtClean="0"/>
              <a:t>“The fundamental and often unexpressed presuppositions that govern and direct the discipline are not religiously neutral; they are often antithetic to a Christian perspective. It is up to Christians who practice the relevant discipline to develop the right Christian alternatives.” </a:t>
            </a:r>
            <a:endParaRPr lang="en-US" b="1" smtClean="0"/>
          </a:p>
          <a:p>
            <a:pPr marL="228600" indent="-228600" eaLnBrk="1" hangingPunct="1"/>
            <a:r>
              <a:rPr lang="en-US" b="1" smtClean="0"/>
              <a:t>More autonomy – more independence of the rest of the educational world</a:t>
            </a:r>
            <a:br>
              <a:rPr lang="en-US" b="1" smtClean="0"/>
            </a:br>
            <a:r>
              <a:rPr lang="en-US" smtClean="0"/>
              <a:t>The Christian…has the perfect right to the point of view and pre-philosophical assumptions he brings to philosophic work; the fact that these are not widely shared outside the Christian or theistic community is interesting but fundamentally irrelevant.</a:t>
            </a:r>
            <a:endParaRPr lang="en-US" b="1" smtClean="0"/>
          </a:p>
          <a:p>
            <a:pPr marL="228600" indent="-228600" eaLnBrk="1" hangingPunct="1"/>
            <a:r>
              <a:rPr lang="en-US" b="1" smtClean="0"/>
              <a:t>More integrity – more wholeness or unity, being all of one piece</a:t>
            </a:r>
            <a:br>
              <a:rPr lang="en-US" b="1" smtClean="0"/>
            </a:br>
            <a:r>
              <a:rPr lang="en-US" smtClean="0"/>
              <a:t>The Christian </a:t>
            </a:r>
            <a:r>
              <a:rPr lang="en-US" i="1" smtClean="0"/>
              <a:t>educator</a:t>
            </a:r>
            <a:r>
              <a:rPr lang="en-US" smtClean="0"/>
              <a:t> who looks exclusively to the </a:t>
            </a:r>
            <a:r>
              <a:rPr lang="en-US" i="1" smtClean="0"/>
              <a:t>educational</a:t>
            </a:r>
            <a:r>
              <a:rPr lang="en-US" smtClean="0"/>
              <a:t> world at large, who thinks of himself as belonging primarily to that world, runs a two-fold risk. He may neglect an essential part of his task as a Christian philosopher; and he may find himself adopting principles and procedures that don’t comport well with his beliefs as a Christian.</a:t>
            </a:r>
          </a:p>
          <a:p>
            <a:pPr marL="228600" indent="-228600" eaLnBrk="1" hangingPunct="1"/>
            <a:r>
              <a:rPr lang="en-US" smtClean="0"/>
              <a:t>“We must not automatically assimilate what is current or fashionable or popular … for much of it comports ill with Christian ways of thinking.”</a:t>
            </a:r>
            <a:endParaRPr lang="en-US" b="1" smtClean="0"/>
          </a:p>
          <a:p>
            <a:pPr marL="228600" indent="-228600" eaLnBrk="1" hangingPunct="1"/>
            <a:r>
              <a:rPr lang="en-US" b="1" smtClean="0"/>
              <a:t>More Christian courage, boldness, strength, Christian self-confidence – trust in the the Lord and His Word</a:t>
            </a:r>
            <a:br>
              <a:rPr lang="en-US" b="1" smtClean="0"/>
            </a:br>
            <a:r>
              <a:rPr lang="en-US" smtClean="0"/>
              <a:t>“Perhaps we </a:t>
            </a:r>
            <a:r>
              <a:rPr lang="en-US" i="1" smtClean="0"/>
              <a:t>could</a:t>
            </a:r>
            <a:r>
              <a:rPr lang="en-US" smtClean="0"/>
              <a:t> proceed without appealing to what we believe as theists; by why </a:t>
            </a:r>
            <a:r>
              <a:rPr lang="en-US" i="1" smtClean="0"/>
              <a:t>should</a:t>
            </a:r>
            <a:r>
              <a:rPr lang="en-US" smtClean="0"/>
              <a:t> we, if these beliefs are useful and explanatory? I could probably get home this even by hopping on one leg …. But why should I want to?”</a:t>
            </a:r>
          </a:p>
          <a:p>
            <a:pPr marL="228600" indent="-228600" eaLnBrk="1" hangingPunct="1"/>
            <a:r>
              <a:rPr lang="en-US" smtClean="0"/>
              <a:t>“We who are Christians and propose to be </a:t>
            </a:r>
            <a:r>
              <a:rPr lang="en-US" i="1" smtClean="0"/>
              <a:t>teachers</a:t>
            </a:r>
            <a:r>
              <a:rPr lang="en-US" smtClean="0"/>
              <a:t> must not rest content with being </a:t>
            </a:r>
            <a:r>
              <a:rPr lang="en-US" i="1" smtClean="0"/>
              <a:t>teachers</a:t>
            </a:r>
            <a:r>
              <a:rPr lang="en-US" smtClean="0"/>
              <a:t> who happen, incidentally, to be Christians; we must strive to be Christian </a:t>
            </a:r>
            <a:r>
              <a:rPr lang="en-US" i="1" smtClean="0"/>
              <a:t>teachers</a:t>
            </a:r>
            <a:r>
              <a:rPr lang="en-US" smtClean="0"/>
              <a:t>. We must therefore pursue our projects with integrity, independence and Christian boldness.</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7"/>
          <p:cNvSpPr>
            <a:spLocks noGrp="1" noChangeArrowheads="1"/>
          </p:cNvSpPr>
          <p:nvPr>
            <p:ph type="sldNum" sz="quarter" idx="5"/>
          </p:nvPr>
        </p:nvSpPr>
        <p:spPr>
          <a:noFill/>
        </p:spPr>
        <p:txBody>
          <a:bodyPr/>
          <a:lstStyle/>
          <a:p>
            <a:fld id="{5B8945DC-9A83-4033-AE1A-1DD2EA1F59B6}" type="slidenum">
              <a:rPr lang="en-US" smtClean="0"/>
              <a:pPr/>
              <a:t>91</a:t>
            </a:fld>
            <a:endParaRPr lang="en-US" smtClean="0"/>
          </a:p>
        </p:txBody>
      </p:sp>
      <p:sp>
        <p:nvSpPr>
          <p:cNvPr id="458755" name="Rectangle 2"/>
          <p:cNvSpPr>
            <a:spLocks noGrp="1" noRot="1" noChangeAspect="1" noChangeArrowheads="1" noTextEdit="1"/>
          </p:cNvSpPr>
          <p:nvPr>
            <p:ph type="sldImg"/>
          </p:nvPr>
        </p:nvSpPr>
        <p:spPr>
          <a:ln/>
        </p:spPr>
      </p:sp>
      <p:sp>
        <p:nvSpPr>
          <p:cNvPr id="458756" name="Rectangle 3"/>
          <p:cNvSpPr>
            <a:spLocks noGrp="1" noChangeArrowheads="1"/>
          </p:cNvSpPr>
          <p:nvPr>
            <p:ph type="body" idx="1"/>
          </p:nvPr>
        </p:nvSpPr>
        <p:spPr>
          <a:noFill/>
          <a:ln/>
        </p:spPr>
        <p:txBody>
          <a:bodyPr/>
          <a:lstStyle/>
          <a:p>
            <a:pPr marL="228600" indent="-228600" eaLnBrk="1" hangingPunct="1"/>
            <a:r>
              <a:rPr lang="en-US" smtClean="0"/>
              <a:t>We need to develop a godly worldview and then all the details of this natural world will fit.</a:t>
            </a:r>
            <a:endParaRPr lang="en-US" i="1" smtClean="0"/>
          </a:p>
          <a:p>
            <a:pPr marL="228600" indent="-228600" eaLnBrk="1" hangingPunct="1"/>
            <a:r>
              <a:rPr lang="en-US" i="1" smtClean="0"/>
              <a:t>Acts 17:24-28 </a:t>
            </a:r>
            <a:br>
              <a:rPr lang="en-US" i="1" smtClean="0"/>
            </a:br>
            <a:r>
              <a:rPr lang="en-US" i="1" smtClean="0"/>
              <a:t>"The God who made the world and everything in it is the Lord of heaven and earth and does not live in temples built by hands. [25] And he is not served by human hands, as if he needed anything, because he himself gives all men life and breath and everything else. [26] From one man he made every nation of men, that they should inhabit the whole earth; and he determined the times set for them and the exact places where they should live. [27] God did this so that men would seek him and perhaps reach out for him and find him, though he is not far from each one of us. [28] 'For in him we live and move and have our being.' As some of your own poets have said, 'We are his offspring.' </a:t>
            </a:r>
            <a:endParaRPr lang="en-US" smtClean="0"/>
          </a:p>
          <a:p>
            <a:pPr marL="228600" indent="-228600" eaLnBrk="1" hangingPunct="1"/>
            <a:r>
              <a:rPr lang="en-US" smtClean="0"/>
              <a:t>Plantinga, Alvin. Advice to Christian philosophers. 2000.10.03. http://www.leaderu.com/truth/1truth10.html</a:t>
            </a:r>
          </a:p>
          <a:p>
            <a:pPr marL="228600" indent="-228600" eaLnBrk="1" hangingPunct="1"/>
            <a:r>
              <a:rPr lang="en-US" smtClean="0"/>
              <a:t>“We Christians are heavily influenced by the practice and procedures of our non-Christian peers. There are ways of proceeding, pervasive assumptions about the nature of the discipline, assumptions about how the discipline should be carried on and what a valuable or worthwhile contribution is like and so on; we imbibe these assumptions, if not with our mother’s milk, at any rate in learning to pursue our disciplines. We learn how to pursue our disciplines under the direction and influence of our peers.”</a:t>
            </a:r>
          </a:p>
          <a:p>
            <a:pPr marL="228600" indent="-228600" eaLnBrk="1" hangingPunct="1"/>
            <a:r>
              <a:rPr lang="en-US" smtClean="0"/>
              <a:t>“In many cases these assumptions and presumptions do not easily mesh with a Christian or theistic way of looking at the world.”</a:t>
            </a:r>
          </a:p>
          <a:p>
            <a:pPr marL="228600" indent="-228600" eaLnBrk="1" hangingPunct="1"/>
            <a:r>
              <a:rPr lang="en-US" smtClean="0"/>
              <a:t>“Christians must display autonomy and integrality.” </a:t>
            </a:r>
          </a:p>
          <a:p>
            <a:pPr marL="228600" indent="-228600" eaLnBrk="1" hangingPunct="1"/>
            <a:r>
              <a:rPr lang="en-US" smtClean="0"/>
              <a:t>If contemporary pedagogy assumes that human nature is basically good than something other than contemporary pedagogy is called for; and the Christian community must develop it.</a:t>
            </a:r>
          </a:p>
          <a:p>
            <a:pPr marL="228600" indent="-228600" eaLnBrk="1" hangingPunct="1"/>
            <a:r>
              <a:rPr lang="en-US" smtClean="0"/>
              <a:t>“The fundamental and often unexpressed presuppositions that govern and direct the discipline are not religiously neutral; they are often antithetic to a Christian perspective. It is up to Christians who practice the relevant discipline to develop the right Christian alternatives.” </a:t>
            </a:r>
            <a:endParaRPr lang="en-US" b="1" smtClean="0"/>
          </a:p>
          <a:p>
            <a:pPr marL="228600" indent="-228600" eaLnBrk="1" hangingPunct="1"/>
            <a:r>
              <a:rPr lang="en-US" b="1" smtClean="0"/>
              <a:t>More autonomy – more independence of the rest of the educational world</a:t>
            </a:r>
            <a:br>
              <a:rPr lang="en-US" b="1" smtClean="0"/>
            </a:br>
            <a:r>
              <a:rPr lang="en-US" smtClean="0"/>
              <a:t>The Christian…has the perfect right to the point of view and pre-philosophical assumptions he brings to philosophic work; the fact that these are not widely shared outside the Christian or theistic community is interesting but fundamentally irrelevant.</a:t>
            </a:r>
            <a:endParaRPr lang="en-US" b="1" smtClean="0"/>
          </a:p>
          <a:p>
            <a:pPr marL="228600" indent="-228600" eaLnBrk="1" hangingPunct="1"/>
            <a:r>
              <a:rPr lang="en-US" b="1" smtClean="0"/>
              <a:t>More integrity – more wholeness or unity, being all of one piece</a:t>
            </a:r>
            <a:br>
              <a:rPr lang="en-US" b="1" smtClean="0"/>
            </a:br>
            <a:r>
              <a:rPr lang="en-US" smtClean="0"/>
              <a:t>The Christian </a:t>
            </a:r>
            <a:r>
              <a:rPr lang="en-US" i="1" smtClean="0"/>
              <a:t>educator</a:t>
            </a:r>
            <a:r>
              <a:rPr lang="en-US" smtClean="0"/>
              <a:t> who looks exclusively to the </a:t>
            </a:r>
            <a:r>
              <a:rPr lang="en-US" i="1" smtClean="0"/>
              <a:t>educational</a:t>
            </a:r>
            <a:r>
              <a:rPr lang="en-US" smtClean="0"/>
              <a:t> world at large, who thinks of himself as belonging primarily to that world, runs a two-fold risk. He may neglect an essential part of his task as a Christian philosopher; and he may find himself adopting principles and procedures that don’t comport well with his beliefs as a Christian.</a:t>
            </a:r>
          </a:p>
          <a:p>
            <a:pPr marL="228600" indent="-228600" eaLnBrk="1" hangingPunct="1"/>
            <a:r>
              <a:rPr lang="en-US" smtClean="0"/>
              <a:t>“We must not automatically assimilate what is current or fashionable or popular … for much of it comports ill with Christian ways of thinking.”</a:t>
            </a:r>
            <a:endParaRPr lang="en-US" b="1" smtClean="0"/>
          </a:p>
          <a:p>
            <a:pPr marL="228600" indent="-228600" eaLnBrk="1" hangingPunct="1"/>
            <a:r>
              <a:rPr lang="en-US" b="1" smtClean="0"/>
              <a:t>More Christian courage, boldness, strength, Christian self-confidence – trust in the the Lord and His Word</a:t>
            </a:r>
            <a:br>
              <a:rPr lang="en-US" b="1" smtClean="0"/>
            </a:br>
            <a:r>
              <a:rPr lang="en-US" smtClean="0"/>
              <a:t>“Perhaps we </a:t>
            </a:r>
            <a:r>
              <a:rPr lang="en-US" i="1" smtClean="0"/>
              <a:t>could</a:t>
            </a:r>
            <a:r>
              <a:rPr lang="en-US" smtClean="0"/>
              <a:t> proceed without appealing to what we believe as theists; by why </a:t>
            </a:r>
            <a:r>
              <a:rPr lang="en-US" i="1" smtClean="0"/>
              <a:t>should</a:t>
            </a:r>
            <a:r>
              <a:rPr lang="en-US" smtClean="0"/>
              <a:t> we, if these beliefs are useful and explanatory? I could probably get home this even by hopping on one leg …. But why should I want to?”</a:t>
            </a:r>
          </a:p>
          <a:p>
            <a:pPr marL="228600" indent="-228600" eaLnBrk="1" hangingPunct="1"/>
            <a:r>
              <a:rPr lang="en-US" smtClean="0"/>
              <a:t>“We who are Christians and propose to be </a:t>
            </a:r>
            <a:r>
              <a:rPr lang="en-US" i="1" smtClean="0"/>
              <a:t>teachers</a:t>
            </a:r>
            <a:r>
              <a:rPr lang="en-US" smtClean="0"/>
              <a:t> must not rest content with being </a:t>
            </a:r>
            <a:r>
              <a:rPr lang="en-US" i="1" smtClean="0"/>
              <a:t>teachers</a:t>
            </a:r>
            <a:r>
              <a:rPr lang="en-US" smtClean="0"/>
              <a:t> who happen, incidentally, to be Christians; we must strive to be Christian </a:t>
            </a:r>
            <a:r>
              <a:rPr lang="en-US" i="1" smtClean="0"/>
              <a:t>teachers</a:t>
            </a:r>
            <a:r>
              <a:rPr lang="en-US" smtClean="0"/>
              <a:t>. We must therefore pursue our projects with integrity, independence and Christian boldness.</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7"/>
          <p:cNvSpPr>
            <a:spLocks noGrp="1" noChangeArrowheads="1"/>
          </p:cNvSpPr>
          <p:nvPr>
            <p:ph type="sldNum" sz="quarter" idx="5"/>
          </p:nvPr>
        </p:nvSpPr>
        <p:spPr>
          <a:noFill/>
        </p:spPr>
        <p:txBody>
          <a:bodyPr/>
          <a:lstStyle/>
          <a:p>
            <a:fld id="{2D456936-43D4-4BED-AAC4-F92322999560}" type="slidenum">
              <a:rPr lang="en-US" smtClean="0"/>
              <a:pPr/>
              <a:t>92</a:t>
            </a:fld>
            <a:endParaRPr lang="en-US" smtClean="0"/>
          </a:p>
        </p:txBody>
      </p:sp>
      <p:sp>
        <p:nvSpPr>
          <p:cNvPr id="459779" name="Rectangle 2"/>
          <p:cNvSpPr>
            <a:spLocks noGrp="1" noRot="1" noChangeAspect="1" noChangeArrowheads="1" noTextEdit="1"/>
          </p:cNvSpPr>
          <p:nvPr>
            <p:ph type="sldImg"/>
          </p:nvPr>
        </p:nvSpPr>
        <p:spPr>
          <a:ln/>
        </p:spPr>
      </p:sp>
      <p:sp>
        <p:nvSpPr>
          <p:cNvPr id="45978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7"/>
          <p:cNvSpPr>
            <a:spLocks noGrp="1" noChangeArrowheads="1"/>
          </p:cNvSpPr>
          <p:nvPr>
            <p:ph type="sldNum" sz="quarter" idx="5"/>
          </p:nvPr>
        </p:nvSpPr>
        <p:spPr>
          <a:noFill/>
        </p:spPr>
        <p:txBody>
          <a:bodyPr/>
          <a:lstStyle/>
          <a:p>
            <a:fld id="{52B5C035-5B54-4F17-A986-47DC973277C6}" type="slidenum">
              <a:rPr lang="en-US" smtClean="0"/>
              <a:pPr/>
              <a:t>93</a:t>
            </a:fld>
            <a:endParaRPr lang="en-US" smtClean="0"/>
          </a:p>
        </p:txBody>
      </p:sp>
      <p:sp>
        <p:nvSpPr>
          <p:cNvPr id="435203" name="Rectangle 2"/>
          <p:cNvSpPr>
            <a:spLocks noGrp="1" noRot="1" noChangeAspect="1" noChangeArrowheads="1" noTextEdit="1"/>
          </p:cNvSpPr>
          <p:nvPr>
            <p:ph type="sldImg"/>
          </p:nvPr>
        </p:nvSpPr>
        <p:spPr>
          <a:ln/>
        </p:spPr>
      </p:sp>
      <p:sp>
        <p:nvSpPr>
          <p:cNvPr id="435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7F3597-F85D-485D-B136-48B7533E0FC8}" type="slidenum">
              <a:rPr lang="en-US"/>
              <a:pPr/>
              <a:t>94</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685800" y="4343400"/>
            <a:ext cx="5486400" cy="4114800"/>
          </a:xfrm>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7"/>
          <p:cNvSpPr>
            <a:spLocks noGrp="1" noChangeArrowheads="1"/>
          </p:cNvSpPr>
          <p:nvPr>
            <p:ph type="sldNum" sz="quarter" idx="5"/>
          </p:nvPr>
        </p:nvSpPr>
        <p:spPr>
          <a:noFill/>
        </p:spPr>
        <p:txBody>
          <a:bodyPr/>
          <a:lstStyle/>
          <a:p>
            <a:fld id="{A9E4954D-DB63-4DB3-B46A-F76B84831D93}" type="slidenum">
              <a:rPr lang="en-US" smtClean="0"/>
              <a:pPr/>
              <a:t>95</a:t>
            </a:fld>
            <a:endParaRPr lang="en-US" smtClean="0"/>
          </a:p>
        </p:txBody>
      </p:sp>
      <p:sp>
        <p:nvSpPr>
          <p:cNvPr id="465923" name="Rectangle 2"/>
          <p:cNvSpPr>
            <a:spLocks noGrp="1" noRot="1" noChangeAspect="1" noChangeArrowheads="1" noTextEdit="1"/>
          </p:cNvSpPr>
          <p:nvPr>
            <p:ph type="sldImg"/>
          </p:nvPr>
        </p:nvSpPr>
        <p:spPr>
          <a:ln/>
        </p:spPr>
      </p:sp>
      <p:sp>
        <p:nvSpPr>
          <p:cNvPr id="465924" name="Rectangle 3"/>
          <p:cNvSpPr>
            <a:spLocks noGrp="1" noChangeArrowheads="1"/>
          </p:cNvSpPr>
          <p:nvPr>
            <p:ph type="body" idx="1"/>
          </p:nvPr>
        </p:nvSpPr>
        <p:spPr>
          <a:xfrm>
            <a:off x="687271" y="4343145"/>
            <a:ext cx="5483461" cy="4115019"/>
          </a:xfrm>
          <a:noFill/>
          <a:ln/>
        </p:spPr>
        <p:txBody>
          <a:bodyPr/>
          <a:lstStyle/>
          <a:p>
            <a:pPr eaLnBrk="1" hangingPunct="1"/>
            <a:r>
              <a:rPr lang="en-GB" smtClean="0"/>
              <a:t>One of the major problems I had was a severe case of dualism. I was used to thinking like the Greeks that you could divide up everything you knew into two categories, the sacred and the secular. In the sacred category were all the really important things like God, God’s will, devotions, witnessing, prayer, worship and church. Everything else fitted into the secular category. I’d learned that it was less important because when we came to church we were told to put everything from the week out of our mind so we could worship. I’d always had Christian teachers for the “sacred” things, but the secular things were obviously OK to be taught by non-Christians like my peers, school, employer, media, Internet, etc. </a:t>
            </a:r>
          </a:p>
          <a:p>
            <a:pPr eaLnBrk="1" hangingPunct="1"/>
            <a:r>
              <a:rPr lang="en-GB" smtClean="0"/>
              <a:t>The “Jesus is Saviour” vs. “Jesus is Lord” controversy was alive in my youth group with many of my peers struggling to see why we needed to have Jesus as Lord, worrying about the secular things, if we had Him as Saviour, taking care of the sacred things. After all, what did God really have to do with my family, work, leisure, entertainment, travel, food, clothes, transportation, chemistry, physics, mathematics, literature, astronomy, ecology, or schools?</a:t>
            </a:r>
            <a:br>
              <a:rPr lang="en-GB" smtClean="0"/>
            </a:br>
            <a:endParaRPr lang="en-CA"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7"/>
          <p:cNvSpPr>
            <a:spLocks noGrp="1" noChangeArrowheads="1"/>
          </p:cNvSpPr>
          <p:nvPr>
            <p:ph type="sldNum" sz="quarter" idx="5"/>
          </p:nvPr>
        </p:nvSpPr>
        <p:spPr>
          <a:noFill/>
        </p:spPr>
        <p:txBody>
          <a:bodyPr/>
          <a:lstStyle/>
          <a:p>
            <a:fld id="{DA0C4BDF-4AE4-43A0-9C17-92AC8E0790E7}" type="slidenum">
              <a:rPr lang="en-US" smtClean="0"/>
              <a:pPr/>
              <a:t>96</a:t>
            </a:fld>
            <a:endParaRPr lang="en-US" smtClean="0"/>
          </a:p>
        </p:txBody>
      </p:sp>
      <p:sp>
        <p:nvSpPr>
          <p:cNvPr id="467971" name="Rectangle 2"/>
          <p:cNvSpPr>
            <a:spLocks noGrp="1" noRot="1" noChangeAspect="1" noChangeArrowheads="1" noTextEdit="1"/>
          </p:cNvSpPr>
          <p:nvPr>
            <p:ph type="sldImg"/>
          </p:nvPr>
        </p:nvSpPr>
        <p:spPr>
          <a:ln/>
        </p:spPr>
      </p:sp>
      <p:sp>
        <p:nvSpPr>
          <p:cNvPr id="467972" name="Rectangle 3"/>
          <p:cNvSpPr>
            <a:spLocks noGrp="1" noChangeArrowheads="1"/>
          </p:cNvSpPr>
          <p:nvPr>
            <p:ph type="body" idx="1"/>
          </p:nvPr>
        </p:nvSpPr>
        <p:spPr>
          <a:xfrm>
            <a:off x="687271" y="4343145"/>
            <a:ext cx="5483461" cy="4115019"/>
          </a:xfrm>
          <a:noFill/>
          <a:ln/>
        </p:spPr>
        <p:txBody>
          <a:bodyPr/>
          <a:lstStyle/>
          <a:p>
            <a:pPr eaLnBrk="1" hangingPunct="1"/>
            <a:r>
              <a:rPr lang="en-GB" smtClean="0"/>
              <a:t>My problem is that I had never been taught that God had something to say about everything—or at least I had completely missed the point of the teaching. I was in the middle of a struggle between doing everything my way or God’s way. It wasn’t a question of which things were “God things” and which things were not, but whether each thing was being done God’s way or not.</a:t>
            </a:r>
            <a:br>
              <a:rPr lang="en-GB" smtClean="0"/>
            </a:br>
            <a:endParaRPr lang="en-CA" smtClean="0"/>
          </a:p>
          <a:p>
            <a:pPr eaLnBrk="1" hangingPunct="1"/>
            <a:endParaRPr lang="en-CA"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7"/>
          <p:cNvSpPr>
            <a:spLocks noGrp="1" noChangeArrowheads="1"/>
          </p:cNvSpPr>
          <p:nvPr>
            <p:ph type="sldNum" sz="quarter" idx="5"/>
          </p:nvPr>
        </p:nvSpPr>
        <p:spPr>
          <a:noFill/>
        </p:spPr>
        <p:txBody>
          <a:bodyPr/>
          <a:lstStyle/>
          <a:p>
            <a:fld id="{DA0C4BDF-4AE4-43A0-9C17-92AC8E0790E7}" type="slidenum">
              <a:rPr lang="en-US" smtClean="0"/>
              <a:pPr/>
              <a:t>97</a:t>
            </a:fld>
            <a:endParaRPr lang="en-US" smtClean="0"/>
          </a:p>
        </p:txBody>
      </p:sp>
      <p:sp>
        <p:nvSpPr>
          <p:cNvPr id="467971" name="Rectangle 2"/>
          <p:cNvSpPr>
            <a:spLocks noGrp="1" noRot="1" noChangeAspect="1" noChangeArrowheads="1" noTextEdit="1"/>
          </p:cNvSpPr>
          <p:nvPr>
            <p:ph type="sldImg"/>
          </p:nvPr>
        </p:nvSpPr>
        <p:spPr>
          <a:ln/>
        </p:spPr>
      </p:sp>
      <p:sp>
        <p:nvSpPr>
          <p:cNvPr id="467972" name="Rectangle 3"/>
          <p:cNvSpPr>
            <a:spLocks noGrp="1" noChangeArrowheads="1"/>
          </p:cNvSpPr>
          <p:nvPr>
            <p:ph type="body" idx="1"/>
          </p:nvPr>
        </p:nvSpPr>
        <p:spPr>
          <a:xfrm>
            <a:off x="687271" y="4343145"/>
            <a:ext cx="5483461" cy="4115019"/>
          </a:xfrm>
          <a:noFill/>
          <a:ln/>
        </p:spPr>
        <p:txBody>
          <a:bodyPr/>
          <a:lstStyle/>
          <a:p>
            <a:pPr eaLnBrk="1" hangingPunct="1"/>
            <a:r>
              <a:rPr lang="en-GB" smtClean="0"/>
              <a:t>My problem is that I had never been taught that God had something to say about everything—or at least I had completely missed the point of the teaching. I was in the middle of a struggle between doing everything my way or God’s way. It wasn’t a question of which things were “God things” and which things were not, but whether each thing was being done God’s way or not.</a:t>
            </a:r>
            <a:br>
              <a:rPr lang="en-GB" smtClean="0"/>
            </a:br>
            <a:endParaRPr lang="en-CA" smtClean="0"/>
          </a:p>
          <a:p>
            <a:pPr eaLnBrk="1" hangingPunct="1"/>
            <a:endParaRPr lang="en-C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7"/>
          <p:cNvSpPr>
            <a:spLocks noGrp="1" noChangeArrowheads="1"/>
          </p:cNvSpPr>
          <p:nvPr>
            <p:ph type="sldNum" sz="quarter" idx="5"/>
          </p:nvPr>
        </p:nvSpPr>
        <p:spPr>
          <a:noFill/>
        </p:spPr>
        <p:txBody>
          <a:bodyPr/>
          <a:lstStyle/>
          <a:p>
            <a:fld id="{8C6CF5EF-9226-4F43-A548-04D55EFCF08F}" type="slidenum">
              <a:rPr lang="en-US" smtClean="0"/>
              <a:pPr/>
              <a:t>16</a:t>
            </a:fld>
            <a:endParaRPr lang="en-US" smtClean="0"/>
          </a:p>
        </p:txBody>
      </p:sp>
      <p:sp>
        <p:nvSpPr>
          <p:cNvPr id="514051" name="Rectangle 2"/>
          <p:cNvSpPr>
            <a:spLocks noGrp="1" noRot="1" noChangeAspect="1" noChangeArrowheads="1" noTextEdit="1"/>
          </p:cNvSpPr>
          <p:nvPr>
            <p:ph type="sldImg"/>
          </p:nvPr>
        </p:nvSpPr>
        <p:spPr>
          <a:xfrm>
            <a:off x="1144588" y="687388"/>
            <a:ext cx="4570412" cy="3427412"/>
          </a:xfrm>
          <a:ln/>
        </p:spPr>
      </p:sp>
      <p:sp>
        <p:nvSpPr>
          <p:cNvPr id="514052" name="Rectangle 3"/>
          <p:cNvSpPr>
            <a:spLocks noGrp="1" noChangeArrowheads="1"/>
          </p:cNvSpPr>
          <p:nvPr>
            <p:ph type="body" idx="1"/>
          </p:nvPr>
        </p:nvSpPr>
        <p:spPr>
          <a:noFill/>
          <a:ln/>
        </p:spPr>
        <p:txBody>
          <a:bodyPr/>
          <a:lstStyle/>
          <a:p>
            <a:pPr eaLnBrk="1" hangingPunct="1"/>
            <a:r>
              <a:rPr lang="en-US" smtClean="0"/>
              <a:t>This is the definition I developed for my Philosophy of Christian Education paper.</a:t>
            </a:r>
            <a:endParaRPr lang="en-CA"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7"/>
          <p:cNvSpPr>
            <a:spLocks noGrp="1" noChangeArrowheads="1"/>
          </p:cNvSpPr>
          <p:nvPr>
            <p:ph type="sldNum" sz="quarter" idx="5"/>
          </p:nvPr>
        </p:nvSpPr>
        <p:spPr>
          <a:noFill/>
        </p:spPr>
        <p:txBody>
          <a:bodyPr/>
          <a:lstStyle/>
          <a:p>
            <a:fld id="{8BD6A52B-19C8-4116-A6F8-6EA50DC8256A}" type="slidenum">
              <a:rPr lang="en-US" smtClean="0"/>
              <a:pPr/>
              <a:t>98</a:t>
            </a:fld>
            <a:endParaRPr lang="en-US" smtClean="0"/>
          </a:p>
        </p:txBody>
      </p:sp>
      <p:sp>
        <p:nvSpPr>
          <p:cNvPr id="466947" name="Rectangle 2"/>
          <p:cNvSpPr>
            <a:spLocks noGrp="1" noRot="1" noChangeAspect="1" noChangeArrowheads="1" noTextEdit="1"/>
          </p:cNvSpPr>
          <p:nvPr>
            <p:ph type="sldImg"/>
          </p:nvPr>
        </p:nvSpPr>
        <p:spPr>
          <a:ln/>
        </p:spPr>
      </p:sp>
      <p:sp>
        <p:nvSpPr>
          <p:cNvPr id="466948"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30DAC3-7AF8-473A-A52B-E0B18509DD28}" type="slidenum">
              <a:rPr lang="en-US"/>
              <a:pPr/>
              <a:t>99</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xfrm>
            <a:off x="685800" y="4343400"/>
            <a:ext cx="5486400" cy="4114800"/>
          </a:xfrm>
        </p:spPr>
        <p:txBody>
          <a:bodyPr/>
          <a:lstStyle/>
          <a:p>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9BAA61-3A9A-40AD-8462-1F164AD769A2}" type="slidenum">
              <a:rPr lang="en-US"/>
              <a:pPr/>
              <a:t>100</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xfrm>
            <a:off x="685800" y="4343400"/>
            <a:ext cx="5486400" cy="4114800"/>
          </a:xfrm>
        </p:spPr>
        <p:txBody>
          <a:bodyPr/>
          <a:lstStyle/>
          <a:p>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Rectangle 7"/>
          <p:cNvSpPr>
            <a:spLocks noGrp="1" noChangeArrowheads="1"/>
          </p:cNvSpPr>
          <p:nvPr>
            <p:ph type="sldNum" sz="quarter" idx="5"/>
          </p:nvPr>
        </p:nvSpPr>
        <p:spPr>
          <a:noFill/>
        </p:spPr>
        <p:txBody>
          <a:bodyPr/>
          <a:lstStyle/>
          <a:p>
            <a:fld id="{DEFF61B4-C0A1-4224-B38B-6A9154AAEFB5}" type="slidenum">
              <a:rPr lang="en-US" smtClean="0"/>
              <a:pPr/>
              <a:t>101</a:t>
            </a:fld>
            <a:endParaRPr lang="en-US" smtClean="0"/>
          </a:p>
        </p:txBody>
      </p:sp>
      <p:sp>
        <p:nvSpPr>
          <p:cNvPr id="475139" name="Rectangle 2"/>
          <p:cNvSpPr>
            <a:spLocks noGrp="1" noRot="1" noChangeAspect="1" noChangeArrowheads="1" noTextEdit="1"/>
          </p:cNvSpPr>
          <p:nvPr>
            <p:ph type="sldImg"/>
          </p:nvPr>
        </p:nvSpPr>
        <p:spPr>
          <a:ln/>
        </p:spPr>
      </p:sp>
      <p:sp>
        <p:nvSpPr>
          <p:cNvPr id="475140"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7"/>
          <p:cNvSpPr>
            <a:spLocks noGrp="1" noChangeArrowheads="1"/>
          </p:cNvSpPr>
          <p:nvPr>
            <p:ph type="sldNum" sz="quarter" idx="5"/>
          </p:nvPr>
        </p:nvSpPr>
        <p:spPr>
          <a:noFill/>
        </p:spPr>
        <p:txBody>
          <a:bodyPr/>
          <a:lstStyle/>
          <a:p>
            <a:fld id="{CFA62159-E8AA-470B-AFB7-C091753BE826}" type="slidenum">
              <a:rPr lang="en-US" smtClean="0"/>
              <a:pPr/>
              <a:t>102</a:t>
            </a:fld>
            <a:endParaRPr lang="en-US" smtClean="0"/>
          </a:p>
        </p:txBody>
      </p:sp>
      <p:sp>
        <p:nvSpPr>
          <p:cNvPr id="476163" name="Rectangle 2"/>
          <p:cNvSpPr>
            <a:spLocks noGrp="1" noRot="1" noChangeAspect="1" noChangeArrowheads="1" noTextEdit="1"/>
          </p:cNvSpPr>
          <p:nvPr>
            <p:ph type="sldImg"/>
          </p:nvPr>
        </p:nvSpPr>
        <p:spPr>
          <a:ln/>
        </p:spPr>
      </p:sp>
      <p:sp>
        <p:nvSpPr>
          <p:cNvPr id="476164"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7"/>
          <p:cNvSpPr>
            <a:spLocks noGrp="1" noChangeArrowheads="1"/>
          </p:cNvSpPr>
          <p:nvPr>
            <p:ph type="sldNum" sz="quarter" idx="5"/>
          </p:nvPr>
        </p:nvSpPr>
        <p:spPr>
          <a:noFill/>
        </p:spPr>
        <p:txBody>
          <a:bodyPr/>
          <a:lstStyle/>
          <a:p>
            <a:fld id="{3F34D1E2-CA4C-4B12-9089-D27C9CCB6987}" type="slidenum">
              <a:rPr lang="en-US" smtClean="0"/>
              <a:pPr/>
              <a:t>104</a:t>
            </a:fld>
            <a:endParaRPr lang="en-US" smtClean="0"/>
          </a:p>
        </p:txBody>
      </p:sp>
      <p:sp>
        <p:nvSpPr>
          <p:cNvPr id="478211" name="Rectangle 2"/>
          <p:cNvSpPr>
            <a:spLocks noGrp="1" noRot="1" noChangeAspect="1" noChangeArrowheads="1" noTextEdit="1"/>
          </p:cNvSpPr>
          <p:nvPr>
            <p:ph type="sldImg"/>
          </p:nvPr>
        </p:nvSpPr>
        <p:spPr>
          <a:ln/>
        </p:spPr>
      </p:sp>
      <p:sp>
        <p:nvSpPr>
          <p:cNvPr id="478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79F893E-FAF3-42A2-89CD-5DCEAB77C749}" type="slidenum">
              <a:rPr lang="en-US"/>
              <a:pPr/>
              <a:t>105</a:t>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7"/>
          <p:cNvSpPr>
            <a:spLocks noGrp="1" noChangeArrowheads="1"/>
          </p:cNvSpPr>
          <p:nvPr>
            <p:ph type="sldNum" sz="quarter" idx="5"/>
          </p:nvPr>
        </p:nvSpPr>
        <p:spPr>
          <a:noFill/>
        </p:spPr>
        <p:txBody>
          <a:bodyPr/>
          <a:lstStyle/>
          <a:p>
            <a:fld id="{2BD7DD36-77F7-43C1-93C3-908AB1B46538}" type="slidenum">
              <a:rPr lang="en-US" smtClean="0"/>
              <a:pPr/>
              <a:t>107</a:t>
            </a:fld>
            <a:endParaRPr lang="en-US" smtClean="0"/>
          </a:p>
        </p:txBody>
      </p:sp>
      <p:sp>
        <p:nvSpPr>
          <p:cNvPr id="479235" name="Rectangle 2"/>
          <p:cNvSpPr>
            <a:spLocks noGrp="1" noRot="1" noChangeAspect="1" noChangeArrowheads="1" noTextEdit="1"/>
          </p:cNvSpPr>
          <p:nvPr>
            <p:ph type="sldImg"/>
          </p:nvPr>
        </p:nvSpPr>
        <p:spPr>
          <a:ln/>
        </p:spPr>
      </p:sp>
      <p:sp>
        <p:nvSpPr>
          <p:cNvPr id="4792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7"/>
          <p:cNvSpPr>
            <a:spLocks noGrp="1" noChangeArrowheads="1"/>
          </p:cNvSpPr>
          <p:nvPr>
            <p:ph type="sldNum" sz="quarter" idx="5"/>
          </p:nvPr>
        </p:nvSpPr>
        <p:spPr>
          <a:noFill/>
        </p:spPr>
        <p:txBody>
          <a:bodyPr/>
          <a:lstStyle/>
          <a:p>
            <a:fld id="{77D640A9-F841-4B6E-95B1-565C78DEA339}" type="slidenum">
              <a:rPr lang="en-US" smtClean="0"/>
              <a:pPr/>
              <a:t>108</a:t>
            </a:fld>
            <a:endParaRPr lang="en-US" smtClean="0"/>
          </a:p>
        </p:txBody>
      </p:sp>
      <p:sp>
        <p:nvSpPr>
          <p:cNvPr id="480259" name="Rectangle 2"/>
          <p:cNvSpPr>
            <a:spLocks noGrp="1" noRot="1" noChangeAspect="1" noChangeArrowheads="1" noTextEdit="1"/>
          </p:cNvSpPr>
          <p:nvPr>
            <p:ph type="sldImg"/>
          </p:nvPr>
        </p:nvSpPr>
        <p:spPr>
          <a:ln/>
        </p:spPr>
      </p:sp>
      <p:sp>
        <p:nvSpPr>
          <p:cNvPr id="4802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0" name="Rectangle 7"/>
          <p:cNvSpPr>
            <a:spLocks noGrp="1" noChangeArrowheads="1"/>
          </p:cNvSpPr>
          <p:nvPr>
            <p:ph type="sldNum" sz="quarter" idx="5"/>
          </p:nvPr>
        </p:nvSpPr>
        <p:spPr>
          <a:noFill/>
        </p:spPr>
        <p:txBody>
          <a:bodyPr/>
          <a:lstStyle/>
          <a:p>
            <a:fld id="{AE6CDB42-1A62-4D42-9E1A-94CE95BCCEDD}" type="slidenum">
              <a:rPr lang="en-US" smtClean="0"/>
              <a:pPr/>
              <a:t>109</a:t>
            </a:fld>
            <a:endParaRPr lang="en-US" smtClean="0"/>
          </a:p>
        </p:txBody>
      </p:sp>
      <p:sp>
        <p:nvSpPr>
          <p:cNvPr id="508931" name="Rectangle 2"/>
          <p:cNvSpPr>
            <a:spLocks noGrp="1" noRot="1" noChangeAspect="1" noChangeArrowheads="1" noTextEdit="1"/>
          </p:cNvSpPr>
          <p:nvPr>
            <p:ph type="sldImg"/>
          </p:nvPr>
        </p:nvSpPr>
        <p:spPr>
          <a:ln/>
        </p:spPr>
      </p:sp>
      <p:sp>
        <p:nvSpPr>
          <p:cNvPr id="508932"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7"/>
          <p:cNvSpPr>
            <a:spLocks noGrp="1" noChangeArrowheads="1"/>
          </p:cNvSpPr>
          <p:nvPr>
            <p:ph type="sldNum" sz="quarter" idx="5"/>
          </p:nvPr>
        </p:nvSpPr>
        <p:spPr>
          <a:noFill/>
        </p:spPr>
        <p:txBody>
          <a:bodyPr/>
          <a:lstStyle/>
          <a:p>
            <a:fld id="{8807F635-53DE-41AF-8D49-ACAB468CFAA3}" type="slidenum">
              <a:rPr lang="en-US" smtClean="0"/>
              <a:pPr/>
              <a:t>17</a:t>
            </a:fld>
            <a:endParaRPr lang="en-US" smtClean="0"/>
          </a:p>
        </p:txBody>
      </p:sp>
      <p:sp>
        <p:nvSpPr>
          <p:cNvPr id="538627" name="Rectangle 2"/>
          <p:cNvSpPr>
            <a:spLocks noGrp="1" noRot="1" noChangeAspect="1" noChangeArrowheads="1" noTextEdit="1"/>
          </p:cNvSpPr>
          <p:nvPr>
            <p:ph type="sldImg"/>
          </p:nvPr>
        </p:nvSpPr>
        <p:spPr>
          <a:ln/>
        </p:spPr>
      </p:sp>
      <p:sp>
        <p:nvSpPr>
          <p:cNvPr id="538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4" name="Rectangle 7"/>
          <p:cNvSpPr>
            <a:spLocks noGrp="1" noChangeArrowheads="1"/>
          </p:cNvSpPr>
          <p:nvPr>
            <p:ph type="sldNum" sz="quarter" idx="5"/>
          </p:nvPr>
        </p:nvSpPr>
        <p:spPr>
          <a:noFill/>
        </p:spPr>
        <p:txBody>
          <a:bodyPr/>
          <a:lstStyle/>
          <a:p>
            <a:fld id="{B25962B7-412D-467E-BFA1-F51B399510C9}" type="slidenum">
              <a:rPr lang="en-US" smtClean="0"/>
              <a:pPr/>
              <a:t>110</a:t>
            </a:fld>
            <a:endParaRPr lang="en-US" smtClean="0"/>
          </a:p>
        </p:txBody>
      </p:sp>
      <p:sp>
        <p:nvSpPr>
          <p:cNvPr id="509955" name="Rectangle 2"/>
          <p:cNvSpPr>
            <a:spLocks noGrp="1" noRot="1" noChangeAspect="1" noChangeArrowheads="1" noTextEdit="1"/>
          </p:cNvSpPr>
          <p:nvPr>
            <p:ph type="sldImg"/>
          </p:nvPr>
        </p:nvSpPr>
        <p:spPr>
          <a:ln/>
        </p:spPr>
      </p:sp>
      <p:sp>
        <p:nvSpPr>
          <p:cNvPr id="509956" name="Rectangle 3"/>
          <p:cNvSpPr>
            <a:spLocks noGrp="1" noChangeArrowheads="1"/>
          </p:cNvSpPr>
          <p:nvPr>
            <p:ph type="body" idx="1"/>
          </p:nvPr>
        </p:nvSpPr>
        <p:spPr>
          <a:xfrm>
            <a:off x="685637" y="4343144"/>
            <a:ext cx="5486727" cy="4115019"/>
          </a:xfrm>
          <a:noFill/>
          <a:ln/>
        </p:spPr>
        <p:txBody>
          <a:bodyPr/>
          <a:lstStyle/>
          <a:p>
            <a:pPr eaLnBrk="1" hangingPunct="1"/>
            <a:endParaRPr 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7"/>
          <p:cNvSpPr>
            <a:spLocks noGrp="1" noChangeArrowheads="1"/>
          </p:cNvSpPr>
          <p:nvPr>
            <p:ph type="sldNum" sz="quarter" idx="5"/>
          </p:nvPr>
        </p:nvSpPr>
        <p:spPr>
          <a:noFill/>
        </p:spPr>
        <p:txBody>
          <a:bodyPr/>
          <a:lstStyle/>
          <a:p>
            <a:fld id="{DD1A5A9E-254F-41D7-AC79-21A222712A1E}" type="slidenum">
              <a:rPr lang="en-US" smtClean="0"/>
              <a:pPr/>
              <a:t>111</a:t>
            </a:fld>
            <a:endParaRPr lang="en-US" smtClean="0"/>
          </a:p>
        </p:txBody>
      </p:sp>
      <p:sp>
        <p:nvSpPr>
          <p:cNvPr id="510979" name="Rectangle 2"/>
          <p:cNvSpPr>
            <a:spLocks noGrp="1" noRot="1" noChangeAspect="1" noChangeArrowheads="1" noTextEdit="1"/>
          </p:cNvSpPr>
          <p:nvPr>
            <p:ph type="sldImg"/>
          </p:nvPr>
        </p:nvSpPr>
        <p:spPr>
          <a:ln/>
        </p:spPr>
      </p:sp>
      <p:sp>
        <p:nvSpPr>
          <p:cNvPr id="510980" name="Rectangle 3"/>
          <p:cNvSpPr>
            <a:spLocks noGrp="1" noChangeArrowheads="1"/>
          </p:cNvSpPr>
          <p:nvPr>
            <p:ph type="body" idx="1"/>
          </p:nvPr>
        </p:nvSpPr>
        <p:spPr>
          <a:noFill/>
          <a:ln/>
        </p:spPr>
        <p:txBody>
          <a:bodyPr/>
          <a:lstStyle/>
          <a:p>
            <a:pPr eaLnBrk="1" hangingPunct="1"/>
            <a:r>
              <a:rPr lang="en-US" dirty="0" smtClean="0"/>
              <a:t>Humanism – man is everything</a:t>
            </a:r>
          </a:p>
          <a:p>
            <a:pPr eaLnBrk="1" hangingPunct="1"/>
            <a:r>
              <a:rPr lang="en-US" dirty="0" smtClean="0"/>
              <a:t>Pantheism – everything is God</a:t>
            </a:r>
          </a:p>
          <a:p>
            <a:pPr eaLnBrk="1" hangingPunct="1"/>
            <a:r>
              <a:rPr lang="en-US" dirty="0" smtClean="0"/>
              <a:t>Materialism – matter is everything</a:t>
            </a:r>
          </a:p>
          <a:p>
            <a:pPr eaLnBrk="1" hangingPunct="1"/>
            <a:r>
              <a:rPr lang="en-US" dirty="0" smtClean="0"/>
              <a:t>Hedonism – pleasure is everything</a:t>
            </a:r>
          </a:p>
          <a:p>
            <a:pPr eaLnBrk="1" hangingPunct="1"/>
            <a:r>
              <a:rPr lang="en-US" dirty="0" smtClean="0"/>
              <a:t>Pragmatism – results are everything</a:t>
            </a: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7"/>
          <p:cNvSpPr>
            <a:spLocks noGrp="1" noChangeArrowheads="1"/>
          </p:cNvSpPr>
          <p:nvPr>
            <p:ph type="sldNum" sz="quarter" idx="5"/>
          </p:nvPr>
        </p:nvSpPr>
        <p:spPr>
          <a:noFill/>
        </p:spPr>
        <p:txBody>
          <a:bodyPr/>
          <a:lstStyle/>
          <a:p>
            <a:fld id="{1976F7F6-4125-4C65-8778-91256141A135}" type="slidenum">
              <a:rPr lang="en-US" smtClean="0"/>
              <a:pPr/>
              <a:t>112</a:t>
            </a:fld>
            <a:endParaRPr lang="en-US" smtClean="0"/>
          </a:p>
        </p:txBody>
      </p:sp>
      <p:sp>
        <p:nvSpPr>
          <p:cNvPr id="481283" name="Rectangle 2"/>
          <p:cNvSpPr>
            <a:spLocks noGrp="1" noRot="1" noChangeAspect="1" noChangeArrowheads="1" noTextEdit="1"/>
          </p:cNvSpPr>
          <p:nvPr>
            <p:ph type="sldImg"/>
          </p:nvPr>
        </p:nvSpPr>
        <p:spPr>
          <a:ln/>
        </p:spPr>
      </p:sp>
      <p:sp>
        <p:nvSpPr>
          <p:cNvPr id="4812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7"/>
          <p:cNvSpPr>
            <a:spLocks noGrp="1" noChangeArrowheads="1"/>
          </p:cNvSpPr>
          <p:nvPr>
            <p:ph type="sldNum" sz="quarter" idx="5"/>
          </p:nvPr>
        </p:nvSpPr>
        <p:spPr>
          <a:noFill/>
        </p:spPr>
        <p:txBody>
          <a:bodyPr/>
          <a:lstStyle/>
          <a:p>
            <a:fld id="{FC0AE5DC-D92E-4E97-A932-418A91AD4F04}" type="slidenum">
              <a:rPr lang="en-US" smtClean="0"/>
              <a:pPr/>
              <a:t>113</a:t>
            </a:fld>
            <a:endParaRPr lang="en-US" smtClean="0"/>
          </a:p>
        </p:txBody>
      </p:sp>
      <p:sp>
        <p:nvSpPr>
          <p:cNvPr id="482307" name="Rectangle 2"/>
          <p:cNvSpPr>
            <a:spLocks noGrp="1" noRot="1" noChangeAspect="1" noChangeArrowheads="1" noTextEdit="1"/>
          </p:cNvSpPr>
          <p:nvPr>
            <p:ph type="sldImg"/>
          </p:nvPr>
        </p:nvSpPr>
        <p:spPr>
          <a:ln/>
        </p:spPr>
      </p:sp>
      <p:sp>
        <p:nvSpPr>
          <p:cNvPr id="4823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Rectangle 7"/>
          <p:cNvSpPr>
            <a:spLocks noGrp="1" noChangeArrowheads="1"/>
          </p:cNvSpPr>
          <p:nvPr>
            <p:ph type="sldNum" sz="quarter" idx="5"/>
          </p:nvPr>
        </p:nvSpPr>
        <p:spPr>
          <a:noFill/>
        </p:spPr>
        <p:txBody>
          <a:bodyPr/>
          <a:lstStyle/>
          <a:p>
            <a:fld id="{696146B9-B8FF-460D-A1C9-8E3EE0B52B29}" type="slidenum">
              <a:rPr lang="en-US" smtClean="0"/>
              <a:pPr/>
              <a:t>114</a:t>
            </a:fld>
            <a:endParaRPr lang="en-US" smtClean="0"/>
          </a:p>
        </p:txBody>
      </p:sp>
      <p:sp>
        <p:nvSpPr>
          <p:cNvPr id="483331" name="Rectangle 2"/>
          <p:cNvSpPr>
            <a:spLocks noGrp="1" noRot="1" noChangeAspect="1" noChangeArrowheads="1" noTextEdit="1"/>
          </p:cNvSpPr>
          <p:nvPr>
            <p:ph type="sldImg"/>
          </p:nvPr>
        </p:nvSpPr>
        <p:spPr>
          <a:ln/>
        </p:spPr>
      </p:sp>
      <p:sp>
        <p:nvSpPr>
          <p:cNvPr id="4833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7"/>
          <p:cNvSpPr>
            <a:spLocks noGrp="1" noChangeArrowheads="1"/>
          </p:cNvSpPr>
          <p:nvPr>
            <p:ph type="sldNum" sz="quarter" idx="5"/>
          </p:nvPr>
        </p:nvSpPr>
        <p:spPr>
          <a:noFill/>
        </p:spPr>
        <p:txBody>
          <a:bodyPr/>
          <a:lstStyle/>
          <a:p>
            <a:fld id="{495AB56C-4A5B-4E6E-97AC-AF9E0A5CA9C7}" type="slidenum">
              <a:rPr lang="en-US" smtClean="0"/>
              <a:pPr/>
              <a:t>115</a:t>
            </a:fld>
            <a:endParaRPr lang="en-US" smtClean="0"/>
          </a:p>
        </p:txBody>
      </p:sp>
      <p:sp>
        <p:nvSpPr>
          <p:cNvPr id="484355" name="Rectangle 2"/>
          <p:cNvSpPr>
            <a:spLocks noGrp="1" noRot="1" noChangeAspect="1" noChangeArrowheads="1" noTextEdit="1"/>
          </p:cNvSpPr>
          <p:nvPr>
            <p:ph type="sldImg"/>
          </p:nvPr>
        </p:nvSpPr>
        <p:spPr>
          <a:ln/>
        </p:spPr>
      </p:sp>
      <p:sp>
        <p:nvSpPr>
          <p:cNvPr id="4843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7"/>
          <p:cNvSpPr>
            <a:spLocks noGrp="1" noChangeArrowheads="1"/>
          </p:cNvSpPr>
          <p:nvPr>
            <p:ph type="sldNum" sz="quarter" idx="5"/>
          </p:nvPr>
        </p:nvSpPr>
        <p:spPr>
          <a:noFill/>
        </p:spPr>
        <p:txBody>
          <a:bodyPr/>
          <a:lstStyle/>
          <a:p>
            <a:fld id="{ED167477-5D15-45C3-9D5A-7B2B49C707F1}" type="slidenum">
              <a:rPr lang="en-US" smtClean="0"/>
              <a:pPr/>
              <a:t>116</a:t>
            </a:fld>
            <a:endParaRPr lang="en-US" smtClean="0"/>
          </a:p>
        </p:txBody>
      </p:sp>
      <p:sp>
        <p:nvSpPr>
          <p:cNvPr id="485379" name="Rectangle 2"/>
          <p:cNvSpPr>
            <a:spLocks noGrp="1" noRot="1" noChangeAspect="1" noChangeArrowheads="1" noTextEdit="1"/>
          </p:cNvSpPr>
          <p:nvPr>
            <p:ph type="sldImg"/>
          </p:nvPr>
        </p:nvSpPr>
        <p:spPr>
          <a:ln/>
        </p:spPr>
      </p:sp>
      <p:sp>
        <p:nvSpPr>
          <p:cNvPr id="4853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7"/>
          <p:cNvSpPr>
            <a:spLocks noGrp="1" noChangeArrowheads="1"/>
          </p:cNvSpPr>
          <p:nvPr>
            <p:ph type="sldNum" sz="quarter" idx="5"/>
          </p:nvPr>
        </p:nvSpPr>
        <p:spPr>
          <a:noFill/>
        </p:spPr>
        <p:txBody>
          <a:bodyPr/>
          <a:lstStyle/>
          <a:p>
            <a:fld id="{CD481148-0112-42F2-AD79-B25D54B45C3C}" type="slidenum">
              <a:rPr lang="en-US" smtClean="0"/>
              <a:pPr/>
              <a:t>117</a:t>
            </a:fld>
            <a:endParaRPr lang="en-US" smtClean="0"/>
          </a:p>
        </p:txBody>
      </p:sp>
      <p:sp>
        <p:nvSpPr>
          <p:cNvPr id="486403" name="Rectangle 2"/>
          <p:cNvSpPr>
            <a:spLocks noGrp="1" noRot="1" noChangeAspect="1" noChangeArrowheads="1" noTextEdit="1"/>
          </p:cNvSpPr>
          <p:nvPr>
            <p:ph type="sldImg"/>
          </p:nvPr>
        </p:nvSpPr>
        <p:spPr>
          <a:ln/>
        </p:spPr>
      </p:sp>
      <p:sp>
        <p:nvSpPr>
          <p:cNvPr id="4864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4E0C17-513F-4023-B82E-1D9459C78635}" type="slidenum">
              <a:rPr lang="en-US"/>
              <a:pPr/>
              <a:t>120</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xfrm>
            <a:off x="685800" y="4343400"/>
            <a:ext cx="5486400" cy="4114800"/>
          </a:xfrm>
        </p:spPr>
        <p:txBody>
          <a:bodyPr/>
          <a:lstStyle/>
          <a:p>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7"/>
          <p:cNvSpPr>
            <a:spLocks noGrp="1" noChangeArrowheads="1"/>
          </p:cNvSpPr>
          <p:nvPr>
            <p:ph type="sldNum" sz="quarter" idx="5"/>
          </p:nvPr>
        </p:nvSpPr>
        <p:spPr>
          <a:noFill/>
        </p:spPr>
        <p:txBody>
          <a:bodyPr/>
          <a:lstStyle/>
          <a:p>
            <a:fld id="{145FAAF4-B280-4175-835E-637EEED079F7}" type="slidenum">
              <a:rPr lang="en-US" smtClean="0"/>
              <a:pPr/>
              <a:t>122</a:t>
            </a:fld>
            <a:endParaRPr lang="en-US" smtClean="0"/>
          </a:p>
        </p:txBody>
      </p:sp>
      <p:sp>
        <p:nvSpPr>
          <p:cNvPr id="429059" name="Rectangle 2"/>
          <p:cNvSpPr>
            <a:spLocks noGrp="1" noRot="1" noChangeAspect="1" noChangeArrowheads="1" noTextEdit="1"/>
          </p:cNvSpPr>
          <p:nvPr>
            <p:ph type="sldImg"/>
          </p:nvPr>
        </p:nvSpPr>
        <p:spPr>
          <a:ln/>
        </p:spPr>
      </p:sp>
      <p:sp>
        <p:nvSpPr>
          <p:cNvPr id="429060" name="Rectangle 3"/>
          <p:cNvSpPr>
            <a:spLocks noGrp="1" noChangeArrowheads="1"/>
          </p:cNvSpPr>
          <p:nvPr>
            <p:ph type="body" idx="1"/>
          </p:nvPr>
        </p:nvSpPr>
        <p:spPr>
          <a:xfrm>
            <a:off x="685637" y="4343144"/>
            <a:ext cx="5486727" cy="4115019"/>
          </a:xfrm>
          <a:noFill/>
          <a:ln/>
        </p:spPr>
        <p:txBody>
          <a:bodyPr/>
          <a:lstStyle/>
          <a:p>
            <a:pPr>
              <a:lnSpc>
                <a:spcPct val="80000"/>
              </a:lnSpc>
            </a:pPr>
            <a:r>
              <a:rPr lang="en-US" sz="1000" b="1" smtClean="0"/>
              <a:t>Title </a:t>
            </a:r>
          </a:p>
          <a:p>
            <a:pPr>
              <a:lnSpc>
                <a:spcPct val="80000"/>
              </a:lnSpc>
            </a:pPr>
            <a:r>
              <a:rPr lang="en-US" sz="1000" smtClean="0"/>
              <a:t>“Vom öffentlichen zum christlichen Lehrplan” (</a:t>
            </a:r>
            <a:r>
              <a:rPr lang="en-GB" sz="1000" smtClean="0"/>
              <a:t>Making the state school curriculum fit for Christian schools)</a:t>
            </a:r>
            <a:r>
              <a:rPr lang="en-US" sz="1000" smtClean="0"/>
              <a:t>.</a:t>
            </a:r>
            <a:endParaRPr lang="en-US" sz="1000" b="1" smtClean="0"/>
          </a:p>
          <a:p>
            <a:pPr>
              <a:lnSpc>
                <a:spcPct val="80000"/>
              </a:lnSpc>
            </a:pPr>
            <a:r>
              <a:rPr lang="en-US" sz="1000" b="1" smtClean="0"/>
              <a:t>Type of Material</a:t>
            </a:r>
          </a:p>
          <a:p>
            <a:pPr>
              <a:lnSpc>
                <a:spcPct val="80000"/>
              </a:lnSpc>
            </a:pPr>
            <a:r>
              <a:rPr lang="en-US" sz="1000" smtClean="0"/>
              <a:t>Essay on Curriculum Development. </a:t>
            </a:r>
            <a:endParaRPr lang="en-US" sz="1000" b="1" smtClean="0"/>
          </a:p>
          <a:p>
            <a:pPr>
              <a:lnSpc>
                <a:spcPct val="80000"/>
              </a:lnSpc>
            </a:pPr>
            <a:r>
              <a:rPr lang="en-US" sz="1000" b="1" smtClean="0"/>
              <a:t>Target group</a:t>
            </a:r>
          </a:p>
          <a:p>
            <a:pPr>
              <a:lnSpc>
                <a:spcPct val="80000"/>
              </a:lnSpc>
            </a:pPr>
            <a:r>
              <a:rPr lang="en-US" sz="1000" smtClean="0"/>
              <a:t>Teachers at Christian Schools. </a:t>
            </a:r>
            <a:endParaRPr lang="en-US" sz="1000" b="1" smtClean="0"/>
          </a:p>
          <a:p>
            <a:pPr>
              <a:lnSpc>
                <a:spcPct val="80000"/>
              </a:lnSpc>
            </a:pPr>
            <a:r>
              <a:rPr lang="en-US" sz="1000" b="1" smtClean="0"/>
              <a:t>Author and country of origin / contact</a:t>
            </a:r>
          </a:p>
          <a:p>
            <a:pPr>
              <a:lnSpc>
                <a:spcPct val="80000"/>
              </a:lnSpc>
            </a:pPr>
            <a:r>
              <a:rPr lang="de-DE" sz="1000" smtClean="0"/>
              <a:t>Wolfgang Reuter, Germany.</a:t>
            </a:r>
          </a:p>
          <a:p>
            <a:pPr>
              <a:lnSpc>
                <a:spcPct val="80000"/>
              </a:lnSpc>
            </a:pPr>
            <a:r>
              <a:rPr lang="de-DE" sz="1000" smtClean="0"/>
              <a:t>Georg-Müller-Schule, Detmolder Straße 284, 33605 Bielefeld, Germany</a:t>
            </a:r>
          </a:p>
          <a:p>
            <a:pPr>
              <a:lnSpc>
                <a:spcPct val="80000"/>
              </a:lnSpc>
            </a:pPr>
            <a:r>
              <a:rPr lang="de-DE" sz="1000" smtClean="0"/>
              <a:t>w.reuter@gms-net.de.</a:t>
            </a:r>
            <a:endParaRPr lang="en-US" sz="1000" b="1" smtClean="0"/>
          </a:p>
          <a:p>
            <a:pPr>
              <a:lnSpc>
                <a:spcPct val="80000"/>
              </a:lnSpc>
            </a:pPr>
            <a:r>
              <a:rPr lang="en-US" sz="1000" b="1" smtClean="0"/>
              <a:t>Original language</a:t>
            </a:r>
          </a:p>
          <a:p>
            <a:pPr>
              <a:lnSpc>
                <a:spcPct val="80000"/>
              </a:lnSpc>
            </a:pPr>
            <a:r>
              <a:rPr lang="en-US" sz="1000" smtClean="0"/>
              <a:t>German.</a:t>
            </a:r>
            <a:endParaRPr lang="en-US" sz="1000" b="1" smtClean="0"/>
          </a:p>
          <a:p>
            <a:pPr>
              <a:lnSpc>
                <a:spcPct val="80000"/>
              </a:lnSpc>
            </a:pPr>
            <a:r>
              <a:rPr lang="en-US" sz="1000" b="1" smtClean="0"/>
              <a:t>Summary</a:t>
            </a:r>
          </a:p>
          <a:p>
            <a:pPr>
              <a:lnSpc>
                <a:spcPct val="80000"/>
              </a:lnSpc>
            </a:pPr>
            <a:r>
              <a:rPr lang="de-DE" sz="1000" smtClean="0"/>
              <a:t>“Vom öffentlichen zum christlichen Lehrplan”</a:t>
            </a:r>
            <a:endParaRPr lang="en-GB" sz="1000" smtClean="0"/>
          </a:p>
          <a:p>
            <a:pPr>
              <a:lnSpc>
                <a:spcPct val="80000"/>
              </a:lnSpc>
            </a:pPr>
            <a:r>
              <a:rPr lang="en-GB" sz="1000" smtClean="0"/>
              <a:t>Christian schools in Germany are expected to use the state school curriculum, which, however can be modified and adapted to the specific needs of these schools. The author discusses the suitability of the state school curriculum and presents twelve steps that help modify the official curriculum and establish a specific curriculum for Christian schools.</a:t>
            </a:r>
          </a:p>
          <a:p>
            <a:pPr>
              <a:lnSpc>
                <a:spcPct val="80000"/>
              </a:lnSpc>
            </a:pPr>
            <a:r>
              <a:rPr lang="en-GB" sz="1000" smtClean="0"/>
              <a:t>These operations apply to topics, texts or assignments. They include: (1) adding, (2) omitting, (3) exchanging, (4) rearranging, (5) focussing, (6) ignoring, (7) modifying, (8) correcting, (9) assessing, (10) comparing, (11) linking and (12) putting into practice. For each of these steps one or more examples are given and objectives pointed out.</a:t>
            </a:r>
            <a:endParaRPr lang="en-US" sz="1000" b="1" smtClean="0"/>
          </a:p>
          <a:p>
            <a:pPr>
              <a:lnSpc>
                <a:spcPct val="80000"/>
              </a:lnSpc>
            </a:pPr>
            <a:r>
              <a:rPr lang="en-US" sz="1000" b="1" smtClean="0"/>
              <a:t>Reference to reality tests</a:t>
            </a:r>
          </a:p>
          <a:p>
            <a:pPr>
              <a:lnSpc>
                <a:spcPct val="80000"/>
              </a:lnSpc>
            </a:pPr>
            <a:r>
              <a:rPr lang="en-GB" sz="1000" smtClean="0"/>
              <a:t>The essay reflects the work done by some of the departments of Georg Müller Christian School, Bielefeld (Germany).</a:t>
            </a:r>
            <a:endParaRPr lang="en-US" sz="10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42910" y="3857628"/>
            <a:ext cx="6400800" cy="1752600"/>
          </a:xfrm>
        </p:spPr>
        <p:txBody>
          <a:bodyPr/>
          <a:lstStyle>
            <a:lvl1pPr marL="0" indent="0" algn="l">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2499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249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02363" cy="1498600"/>
          </a:xfrm>
        </p:spPr>
        <p:txBody>
          <a:bodyPr/>
          <a:lstStyle/>
          <a:p>
            <a:r>
              <a:rPr lang="en-US" smtClean="0"/>
              <a:t>Click to edit Master title style</a:t>
            </a:r>
            <a:endParaRPr lang="en-CA"/>
          </a:p>
        </p:txBody>
      </p:sp>
      <p:sp>
        <p:nvSpPr>
          <p:cNvPr id="3" name="ClipArt Placeholder 2"/>
          <p:cNvSpPr>
            <a:spLocks noGrp="1"/>
          </p:cNvSpPr>
          <p:nvPr>
            <p:ph type="clipArt" sz="half" idx="1"/>
          </p:nvPr>
        </p:nvSpPr>
        <p:spPr>
          <a:xfrm>
            <a:off x="457200" y="1916113"/>
            <a:ext cx="4038600" cy="4608512"/>
          </a:xfrm>
        </p:spPr>
        <p:txBody>
          <a:bodyPr/>
          <a:lstStyle/>
          <a:p>
            <a:pPr lvl="0"/>
            <a:endParaRPr lang="en-CA" noProof="0" smtClean="0"/>
          </a:p>
        </p:txBody>
      </p:sp>
      <p:sp>
        <p:nvSpPr>
          <p:cNvPr id="4" name="Text Placeholder 3"/>
          <p:cNvSpPr>
            <a:spLocks noGrp="1"/>
          </p:cNvSpPr>
          <p:nvPr>
            <p:ph type="body" sz="half" idx="2"/>
          </p:nvPr>
        </p:nvSpPr>
        <p:spPr>
          <a:xfrm>
            <a:off x="4648200" y="1916113"/>
            <a:ext cx="40386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02363" cy="1498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57200" y="1916113"/>
            <a:ext cx="40386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lipArt Placeholder 3"/>
          <p:cNvSpPr>
            <a:spLocks noGrp="1"/>
          </p:cNvSpPr>
          <p:nvPr>
            <p:ph type="clipArt" sz="half" idx="2"/>
          </p:nvPr>
        </p:nvSpPr>
        <p:spPr>
          <a:xfrm>
            <a:off x="4648200" y="1916113"/>
            <a:ext cx="4038600" cy="4608512"/>
          </a:xfrm>
        </p:spPr>
        <p:txBody>
          <a:bodyPr/>
          <a:lstStyle/>
          <a:p>
            <a:pPr lvl="0"/>
            <a:endParaRPr lang="en-CA"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16113"/>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16113"/>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email"/>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6202363" cy="149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916113"/>
            <a:ext cx="8229600" cy="4608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4" r:id="rId12"/>
    <p:sldLayoutId id="2147483665" r:id="rId13"/>
  </p:sldLayoutIdLst>
  <p:txStyles>
    <p:titleStyle>
      <a:lvl1pPr algn="l" rtl="0" eaLnBrk="1" fontAlgn="base" hangingPunct="1">
        <a:spcBef>
          <a:spcPct val="0"/>
        </a:spcBef>
        <a:spcAft>
          <a:spcPct val="0"/>
        </a:spcAft>
        <a:defRPr sz="4400" b="1">
          <a:solidFill>
            <a:srgbClr val="FBDF53"/>
          </a:solidFill>
          <a:latin typeface="+mj-lt"/>
          <a:ea typeface="+mj-ea"/>
          <a:cs typeface="+mj-cs"/>
        </a:defRPr>
      </a:lvl1pPr>
      <a:lvl2pPr algn="l" rtl="0" eaLnBrk="1" fontAlgn="base" hangingPunct="1">
        <a:spcBef>
          <a:spcPct val="0"/>
        </a:spcBef>
        <a:spcAft>
          <a:spcPct val="0"/>
        </a:spcAft>
        <a:defRPr sz="4400" b="1">
          <a:solidFill>
            <a:srgbClr val="FBDF53"/>
          </a:solidFill>
          <a:latin typeface="Verdana" pitchFamily="34" charset="0"/>
        </a:defRPr>
      </a:lvl2pPr>
      <a:lvl3pPr algn="l" rtl="0" eaLnBrk="1" fontAlgn="base" hangingPunct="1">
        <a:spcBef>
          <a:spcPct val="0"/>
        </a:spcBef>
        <a:spcAft>
          <a:spcPct val="0"/>
        </a:spcAft>
        <a:defRPr sz="4400" b="1">
          <a:solidFill>
            <a:srgbClr val="FBDF53"/>
          </a:solidFill>
          <a:latin typeface="Verdana" pitchFamily="34" charset="0"/>
        </a:defRPr>
      </a:lvl3pPr>
      <a:lvl4pPr algn="l" rtl="0" eaLnBrk="1" fontAlgn="base" hangingPunct="1">
        <a:spcBef>
          <a:spcPct val="0"/>
        </a:spcBef>
        <a:spcAft>
          <a:spcPct val="0"/>
        </a:spcAft>
        <a:defRPr sz="4400" b="1">
          <a:solidFill>
            <a:srgbClr val="FBDF53"/>
          </a:solidFill>
          <a:latin typeface="Verdana" pitchFamily="34" charset="0"/>
        </a:defRPr>
      </a:lvl4pPr>
      <a:lvl5pPr algn="l" rtl="0" eaLnBrk="1" fontAlgn="base" hangingPunct="1">
        <a:spcBef>
          <a:spcPct val="0"/>
        </a:spcBef>
        <a:spcAft>
          <a:spcPct val="0"/>
        </a:spcAft>
        <a:defRPr sz="4400" b="1">
          <a:solidFill>
            <a:srgbClr val="FBDF53"/>
          </a:solidFill>
          <a:latin typeface="Verdana" pitchFamily="34" charset="0"/>
        </a:defRPr>
      </a:lvl5pPr>
      <a:lvl6pPr marL="457200" algn="l" rtl="0" eaLnBrk="1" fontAlgn="base" hangingPunct="1">
        <a:spcBef>
          <a:spcPct val="0"/>
        </a:spcBef>
        <a:spcAft>
          <a:spcPct val="0"/>
        </a:spcAft>
        <a:defRPr sz="4400" b="1">
          <a:solidFill>
            <a:srgbClr val="FBDF53"/>
          </a:solidFill>
          <a:latin typeface="Verdana" pitchFamily="34" charset="0"/>
        </a:defRPr>
      </a:lvl6pPr>
      <a:lvl7pPr marL="914400" algn="l" rtl="0" eaLnBrk="1" fontAlgn="base" hangingPunct="1">
        <a:spcBef>
          <a:spcPct val="0"/>
        </a:spcBef>
        <a:spcAft>
          <a:spcPct val="0"/>
        </a:spcAft>
        <a:defRPr sz="4400" b="1">
          <a:solidFill>
            <a:srgbClr val="FBDF53"/>
          </a:solidFill>
          <a:latin typeface="Verdana" pitchFamily="34" charset="0"/>
        </a:defRPr>
      </a:lvl7pPr>
      <a:lvl8pPr marL="1371600" algn="l" rtl="0" eaLnBrk="1" fontAlgn="base" hangingPunct="1">
        <a:spcBef>
          <a:spcPct val="0"/>
        </a:spcBef>
        <a:spcAft>
          <a:spcPct val="0"/>
        </a:spcAft>
        <a:defRPr sz="4400" b="1">
          <a:solidFill>
            <a:srgbClr val="FBDF53"/>
          </a:solidFill>
          <a:latin typeface="Verdana" pitchFamily="34" charset="0"/>
        </a:defRPr>
      </a:lvl8pPr>
      <a:lvl9pPr marL="1828800" algn="l" rtl="0" eaLnBrk="1" fontAlgn="base" hangingPunct="1">
        <a:spcBef>
          <a:spcPct val="0"/>
        </a:spcBef>
        <a:spcAft>
          <a:spcPct val="0"/>
        </a:spcAft>
        <a:defRPr sz="4400" b="1">
          <a:solidFill>
            <a:srgbClr val="FBDF53"/>
          </a:solidFill>
          <a:latin typeface="Verdana"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4.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0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8.xml"/><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06.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7.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9.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0.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13.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wmf"/></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5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65.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Microsoft_Office_Word_97_-_2003_Document1.doc"/></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O que faz a Educação Cristã ser cristã? </a:t>
            </a:r>
            <a:endParaRPr lang="en-US" dirty="0"/>
          </a:p>
        </p:txBody>
      </p:sp>
      <p:sp>
        <p:nvSpPr>
          <p:cNvPr id="5" name="Subtitle 4"/>
          <p:cNvSpPr>
            <a:spLocks noGrp="1"/>
          </p:cNvSpPr>
          <p:nvPr>
            <p:ph type="subTitle" idx="1"/>
          </p:nvPr>
        </p:nvSpPr>
        <p:spPr/>
        <p:txBody>
          <a:bodyPr/>
          <a:lstStyle/>
          <a:p>
            <a:pPr algn="l"/>
            <a:r>
              <a:rPr lang="en-US" dirty="0" smtClean="0"/>
              <a:t>Sexta, 29 de maio de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CA" smtClean="0"/>
              <a:t>Pães e Peixes</a:t>
            </a:r>
            <a:endParaRPr lang="en-US" smtClean="0"/>
          </a:p>
        </p:txBody>
      </p:sp>
      <p:pic>
        <p:nvPicPr>
          <p:cNvPr id="16387" name="Picture 3" descr="Fishmosc"/>
          <p:cNvPicPr>
            <a:picLocks noChangeAspect="1" noChangeArrowheads="1"/>
          </p:cNvPicPr>
          <p:nvPr/>
        </p:nvPicPr>
        <p:blipFill>
          <a:blip r:embed="rId3" cstate="email"/>
          <a:srcRect/>
          <a:stretch>
            <a:fillRect/>
          </a:stretch>
        </p:blipFill>
        <p:spPr bwMode="auto">
          <a:xfrm>
            <a:off x="684213" y="1341438"/>
            <a:ext cx="7824787" cy="5295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v shape - transparent - gold"/>
          <p:cNvPicPr>
            <a:picLocks noChangeAspect="1" noChangeArrowheads="1"/>
          </p:cNvPicPr>
          <p:nvPr/>
        </p:nvPicPr>
        <p:blipFill>
          <a:blip r:embed="rId3" cstate="email"/>
          <a:srcRect/>
          <a:stretch>
            <a:fillRect/>
          </a:stretch>
        </p:blipFill>
        <p:spPr bwMode="auto">
          <a:xfrm>
            <a:off x="468313" y="1916113"/>
            <a:ext cx="8115300" cy="4427537"/>
          </a:xfrm>
          <a:prstGeom prst="rect">
            <a:avLst/>
          </a:prstGeom>
          <a:noFill/>
        </p:spPr>
      </p:pic>
      <p:sp>
        <p:nvSpPr>
          <p:cNvPr id="63492" name="Rectangle 4"/>
          <p:cNvSpPr>
            <a:spLocks noChangeAspect="1" noChangeArrowheads="1"/>
          </p:cNvSpPr>
          <p:nvPr/>
        </p:nvSpPr>
        <p:spPr bwMode="auto">
          <a:xfrm>
            <a:off x="323850" y="2708275"/>
            <a:ext cx="2303463" cy="404813"/>
          </a:xfrm>
          <a:prstGeom prst="rect">
            <a:avLst/>
          </a:prstGeom>
          <a:noFill/>
          <a:ln w="9525">
            <a:noFill/>
            <a:miter lim="800000"/>
            <a:headEnd/>
            <a:tailEnd/>
          </a:ln>
        </p:spPr>
        <p:txBody>
          <a:bodyPr lIns="0" tIns="0" rIns="0" bIns="0"/>
          <a:lstStyle/>
          <a:p>
            <a:r>
              <a:rPr lang="en-US" sz="2800" b="1" dirty="0" err="1">
                <a:latin typeface="Verdana" pitchFamily="34" charset="0"/>
              </a:rPr>
              <a:t>Reflexos</a:t>
            </a:r>
            <a:endParaRPr lang="en-CA" sz="2800" dirty="0">
              <a:latin typeface="Verdana" pitchFamily="34" charset="0"/>
            </a:endParaRPr>
          </a:p>
        </p:txBody>
      </p:sp>
      <p:sp>
        <p:nvSpPr>
          <p:cNvPr id="63493" name="Rectangle 5"/>
          <p:cNvSpPr>
            <a:spLocks noChangeAspect="1" noChangeArrowheads="1"/>
          </p:cNvSpPr>
          <p:nvPr/>
        </p:nvSpPr>
        <p:spPr bwMode="auto">
          <a:xfrm>
            <a:off x="166688" y="4598988"/>
            <a:ext cx="2270125" cy="546100"/>
          </a:xfrm>
          <a:prstGeom prst="rect">
            <a:avLst/>
          </a:prstGeom>
          <a:noFill/>
          <a:ln w="9525">
            <a:noFill/>
            <a:miter lim="800000"/>
            <a:headEnd/>
            <a:tailEnd/>
          </a:ln>
        </p:spPr>
        <p:txBody>
          <a:bodyPr lIns="0" tIns="0" rIns="0" bIns="0"/>
          <a:lstStyle/>
          <a:p>
            <a:pPr algn="r"/>
            <a:r>
              <a:rPr lang="en-US" sz="2800" b="1" dirty="0" err="1">
                <a:latin typeface="Verdana" pitchFamily="34" charset="0"/>
              </a:rPr>
              <a:t>Distorções</a:t>
            </a:r>
            <a:endParaRPr lang="en-CA" sz="2800" b="1" dirty="0">
              <a:latin typeface="Verdana" pitchFamily="34" charset="0"/>
            </a:endParaRPr>
          </a:p>
        </p:txBody>
      </p:sp>
      <p:sp>
        <p:nvSpPr>
          <p:cNvPr id="63494" name="Rectangle 6"/>
          <p:cNvSpPr>
            <a:spLocks noChangeAspect="1" noChangeArrowheads="1"/>
          </p:cNvSpPr>
          <p:nvPr/>
        </p:nvSpPr>
        <p:spPr bwMode="auto">
          <a:xfrm>
            <a:off x="3983038" y="4067175"/>
            <a:ext cx="2395537" cy="617538"/>
          </a:xfrm>
          <a:prstGeom prst="rect">
            <a:avLst/>
          </a:prstGeom>
          <a:noFill/>
          <a:ln w="9525">
            <a:noFill/>
            <a:miter lim="800000"/>
            <a:headEnd/>
            <a:tailEnd/>
          </a:ln>
        </p:spPr>
        <p:txBody>
          <a:bodyPr lIns="0" tIns="0" rIns="0" bIns="0"/>
          <a:lstStyle/>
          <a:p>
            <a:r>
              <a:rPr lang="en-US" sz="2800" b="1" dirty="0" err="1">
                <a:latin typeface="Verdana" pitchFamily="34" charset="0"/>
              </a:rPr>
              <a:t>Revelações</a:t>
            </a:r>
            <a:endParaRPr lang="en-CA" sz="2800" b="1" dirty="0">
              <a:latin typeface="Verdana" pitchFamily="34" charset="0"/>
            </a:endParaRPr>
          </a:p>
        </p:txBody>
      </p:sp>
      <p:sp>
        <p:nvSpPr>
          <p:cNvPr id="63495" name="Rectangle 7"/>
          <p:cNvSpPr>
            <a:spLocks noChangeAspect="1" noChangeArrowheads="1"/>
          </p:cNvSpPr>
          <p:nvPr/>
        </p:nvSpPr>
        <p:spPr bwMode="auto">
          <a:xfrm>
            <a:off x="5940425" y="2997200"/>
            <a:ext cx="2654300" cy="515938"/>
          </a:xfrm>
          <a:prstGeom prst="rect">
            <a:avLst/>
          </a:prstGeom>
          <a:noFill/>
          <a:ln w="9525">
            <a:noFill/>
            <a:miter lim="800000"/>
            <a:headEnd/>
            <a:tailEnd/>
          </a:ln>
        </p:spPr>
        <p:txBody>
          <a:bodyPr lIns="0" tIns="0" rIns="0" bIns="0"/>
          <a:lstStyle/>
          <a:p>
            <a:r>
              <a:rPr lang="en-US" sz="2800" b="1" dirty="0" err="1">
                <a:latin typeface="Verdana" pitchFamily="34" charset="0"/>
              </a:rPr>
              <a:t>Aplicações</a:t>
            </a:r>
            <a:endParaRPr lang="en-CA" sz="2800" b="1" dirty="0">
              <a:latin typeface="Verdana" pitchFamily="34" charset="0"/>
            </a:endParaRPr>
          </a:p>
        </p:txBody>
      </p:sp>
      <p:sp>
        <p:nvSpPr>
          <p:cNvPr id="63496" name="Rectangle 8"/>
          <p:cNvSpPr>
            <a:spLocks noChangeAspect="1" noChangeArrowheads="1"/>
          </p:cNvSpPr>
          <p:nvPr/>
        </p:nvSpPr>
        <p:spPr bwMode="auto">
          <a:xfrm>
            <a:off x="6659563" y="6237288"/>
            <a:ext cx="1770062" cy="215900"/>
          </a:xfrm>
          <a:prstGeom prst="rect">
            <a:avLst/>
          </a:prstGeom>
          <a:noFill/>
          <a:ln w="9525">
            <a:noFill/>
            <a:miter lim="800000"/>
            <a:headEnd/>
            <a:tailEnd/>
          </a:ln>
        </p:spPr>
        <p:txBody>
          <a:bodyPr lIns="0" tIns="0" rIns="0" bIns="0"/>
          <a:lstStyle/>
          <a:p>
            <a:pPr algn="ctr"/>
            <a:r>
              <a:rPr lang="en-US" sz="900" b="1">
                <a:latin typeface="Verdana" pitchFamily="34" charset="0"/>
              </a:rPr>
              <a:t>© Harold Klassen 2003</a:t>
            </a:r>
            <a:endParaRPr lang="en-CA">
              <a:latin typeface="Verdana" pitchFamily="34" charset="0"/>
            </a:endParaRPr>
          </a:p>
        </p:txBody>
      </p:sp>
      <p:sp>
        <p:nvSpPr>
          <p:cNvPr id="63498" name="Rectangle 10"/>
          <p:cNvSpPr>
            <a:spLocks noGrp="1" noChangeArrowheads="1"/>
          </p:cNvSpPr>
          <p:nvPr>
            <p:ph type="title"/>
          </p:nvPr>
        </p:nvSpPr>
        <p:spPr/>
        <p:txBody>
          <a:bodyPr/>
          <a:lstStyle/>
          <a:p>
            <a:r>
              <a:rPr lang="en-CA" dirty="0" err="1"/>
              <a:t>Guia</a:t>
            </a:r>
            <a:r>
              <a:rPr lang="en-CA" dirty="0"/>
              <a:t> de </a:t>
            </a:r>
            <a:r>
              <a:rPr lang="en-CA" dirty="0" err="1"/>
              <a:t>Integração</a:t>
            </a:r>
            <a:r>
              <a:rPr lang="en-CA" dirty="0"/>
              <a:t> </a:t>
            </a:r>
            <a:r>
              <a:rPr lang="en-CA" dirty="0" err="1"/>
              <a:t>Bíblica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4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2" grpId="0"/>
      <p:bldP spid="63493" grpId="0"/>
      <p:bldP spid="63494" grpId="0"/>
      <p:bldP spid="63495"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ctrTitle"/>
          </p:nvPr>
        </p:nvSpPr>
        <p:spPr/>
        <p:txBody>
          <a:bodyPr/>
          <a:lstStyle/>
          <a:p>
            <a:pPr algn="ctr" eaLnBrk="1" hangingPunct="1"/>
            <a:r>
              <a:rPr lang="en-CA" smtClean="0"/>
              <a:t>Surprising Studies of Visual Awareness</a:t>
            </a:r>
            <a:endParaRPr lang="en-US" smtClean="0"/>
          </a:p>
        </p:txBody>
      </p:sp>
      <p:sp>
        <p:nvSpPr>
          <p:cNvPr id="114691" name="Rectangle 3"/>
          <p:cNvSpPr>
            <a:spLocks noGrp="1" noChangeArrowheads="1"/>
          </p:cNvSpPr>
          <p:nvPr>
            <p:ph type="subTitle" idx="1"/>
          </p:nvPr>
        </p:nvSpPr>
        <p:spPr/>
        <p:txBody>
          <a:bodyPr/>
          <a:lstStyle/>
          <a:p>
            <a:pPr eaLnBrk="1" hangingPunct="1"/>
            <a:r>
              <a:rPr lang="en-CA" smtClean="0"/>
              <a:t>Daniel Simons</a:t>
            </a:r>
          </a:p>
          <a:p>
            <a:pPr eaLnBrk="1" hangingPunct="1"/>
            <a:r>
              <a:rPr lang="en-CA" smtClean="0"/>
              <a:t>© 2003</a:t>
            </a:r>
            <a:endParaRPr lang="en-US" smtClean="0"/>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xfrm>
            <a:off x="6929454" y="1905000"/>
            <a:ext cx="2214546" cy="935037"/>
          </a:xfrm>
        </p:spPr>
        <p:txBody>
          <a:bodyPr/>
          <a:lstStyle/>
          <a:p>
            <a:pPr eaLnBrk="1" hangingPunct="1"/>
            <a:r>
              <a:rPr lang="en-CA" sz="2800" smtClean="0"/>
              <a:t>Onde está Waldo?</a:t>
            </a:r>
            <a:endParaRPr lang="en-US" sz="2800" smtClean="0"/>
          </a:p>
        </p:txBody>
      </p:sp>
      <p:pic>
        <p:nvPicPr>
          <p:cNvPr id="115715" name="Picture 3" descr="Where's Waldo 1"/>
          <p:cNvPicPr>
            <a:picLocks noChangeAspect="1" noChangeArrowheads="1"/>
          </p:cNvPicPr>
          <p:nvPr/>
        </p:nvPicPr>
        <p:blipFill>
          <a:blip r:embed="rId3" cstate="email"/>
          <a:srcRect/>
          <a:stretch>
            <a:fillRect/>
          </a:stretch>
        </p:blipFill>
        <p:spPr bwMode="auto">
          <a:xfrm>
            <a:off x="177800" y="206375"/>
            <a:ext cx="6699250" cy="6442075"/>
          </a:xfrm>
          <a:prstGeom prst="rect">
            <a:avLst/>
          </a:prstGeom>
          <a:noFill/>
          <a:ln w="9525">
            <a:noFill/>
            <a:miter lim="800000"/>
            <a:headEnd/>
            <a:tailEnd/>
          </a:ln>
        </p:spPr>
      </p:pic>
      <p:pic>
        <p:nvPicPr>
          <p:cNvPr id="315396" name="Picture 4" descr="waldo1"/>
          <p:cNvPicPr>
            <a:picLocks noChangeAspect="1" noChangeArrowheads="1"/>
          </p:cNvPicPr>
          <p:nvPr/>
        </p:nvPicPr>
        <p:blipFill>
          <a:blip r:embed="rId4" cstate="email"/>
          <a:srcRect/>
          <a:stretch>
            <a:fillRect/>
          </a:stretch>
        </p:blipFill>
        <p:spPr bwMode="auto">
          <a:xfrm>
            <a:off x="7524750" y="3213100"/>
            <a:ext cx="962025" cy="19145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53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5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4"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4"/>
          <p:cNvPicPr>
            <a:picLocks noChangeAspect="1" noChangeArrowheads="1"/>
          </p:cNvPicPr>
          <p:nvPr/>
        </p:nvPicPr>
        <p:blipFill>
          <a:blip r:embed="rId2" cstate="email"/>
          <a:srcRect/>
          <a:stretch>
            <a:fillRect/>
          </a:stretch>
        </p:blipFill>
        <p:spPr bwMode="auto">
          <a:xfrm>
            <a:off x="1357313" y="142875"/>
            <a:ext cx="4635500" cy="6553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n-CA" sz="4000" smtClean="0"/>
              <a:t>Integração Bíblica…</a:t>
            </a:r>
            <a:endParaRPr lang="en-US" sz="4000" smtClean="0"/>
          </a:p>
        </p:txBody>
      </p:sp>
      <p:sp>
        <p:nvSpPr>
          <p:cNvPr id="319491" name="Rectangle 3"/>
          <p:cNvSpPr>
            <a:spLocks noGrp="1" noChangeArrowheads="1"/>
          </p:cNvSpPr>
          <p:nvPr>
            <p:ph type="body" idx="1"/>
          </p:nvPr>
        </p:nvSpPr>
        <p:spPr/>
        <p:txBody>
          <a:bodyPr/>
          <a:lstStyle/>
          <a:p>
            <a:pPr eaLnBrk="1" hangingPunct="1"/>
            <a:r>
              <a:rPr lang="en-US" smtClean="0"/>
              <a:t>começa quando fazemos as perguntas certas </a:t>
            </a:r>
          </a:p>
          <a:p>
            <a:pPr eaLnBrk="1" hangingPunct="1"/>
            <a:r>
              <a:rPr lang="en-US" smtClean="0"/>
              <a:t>procura a resposta nos lugares certos</a:t>
            </a:r>
          </a:p>
          <a:p>
            <a:r>
              <a:rPr lang="en-US" smtClean="0"/>
              <a:t>é completa sem a resposta certa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9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94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94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CA" smtClean="0"/>
              <a:t>Integração Bíblica</a:t>
            </a:r>
            <a:endParaRPr lang="en-US" smtClean="0"/>
          </a:p>
        </p:txBody>
      </p:sp>
      <p:sp>
        <p:nvSpPr>
          <p:cNvPr id="119811" name="Rectangle 3"/>
          <p:cNvSpPr>
            <a:spLocks noGrp="1" noChangeArrowheads="1"/>
          </p:cNvSpPr>
          <p:nvPr>
            <p:ph type="body" idx="1"/>
          </p:nvPr>
        </p:nvSpPr>
        <p:spPr/>
        <p:txBody>
          <a:bodyPr/>
          <a:lstStyle/>
          <a:p>
            <a:pPr eaLnBrk="1" hangingPunct="1"/>
            <a:r>
              <a:rPr lang="en-CA" sz="3600" smtClean="0"/>
              <a:t>Revelações</a:t>
            </a:r>
          </a:p>
          <a:p>
            <a:pPr eaLnBrk="1" hangingPunct="1">
              <a:buFontTx/>
              <a:buNone/>
            </a:pPr>
            <a:r>
              <a:rPr lang="en-CA" sz="3600" smtClean="0"/>
              <a:t>	</a:t>
            </a:r>
            <a:r>
              <a:rPr lang="en-CA" sz="3600" smtClean="0">
                <a:solidFill>
                  <a:schemeClr val="tx2"/>
                </a:solidFill>
              </a:rPr>
              <a:t>O que Deus revelou na Bíblia sobre isso, sobre Ele mesmo e sobre seus propósitos?</a:t>
            </a:r>
          </a:p>
          <a:p>
            <a:pPr eaLnBrk="1" hangingPunct="1"/>
            <a:r>
              <a:rPr lang="en-CA" sz="3600" smtClean="0"/>
              <a:t>Reflexões</a:t>
            </a:r>
          </a:p>
          <a:p>
            <a:pPr>
              <a:buNone/>
            </a:pPr>
            <a:r>
              <a:rPr lang="en-CA" sz="3600" smtClean="0">
                <a:solidFill>
                  <a:schemeClr val="tx2"/>
                </a:solidFill>
              </a:rPr>
              <a:t>	O que eu vejo de Deus e de seus propósitos</a:t>
            </a:r>
            <a:r>
              <a:rPr lang="en-CA" sz="3600" smtClean="0">
                <a:solidFill>
                  <a:srgbClr val="FFFF99"/>
                </a:solidFill>
              </a:rPr>
              <a:t> nisso?</a:t>
            </a:r>
            <a:endParaRPr lang="en-US" smtClean="0"/>
          </a:p>
        </p:txBody>
      </p: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r>
              <a:rPr lang="en-CA" smtClean="0"/>
              <a:t>Integração Bíblica</a:t>
            </a:r>
            <a:endParaRPr lang="en-US" smtClean="0"/>
          </a:p>
        </p:txBody>
      </p:sp>
      <p:sp>
        <p:nvSpPr>
          <p:cNvPr id="120835" name="Rectangle 3"/>
          <p:cNvSpPr>
            <a:spLocks noGrp="1" noChangeArrowheads="1"/>
          </p:cNvSpPr>
          <p:nvPr>
            <p:ph type="body" idx="1"/>
          </p:nvPr>
        </p:nvSpPr>
        <p:spPr/>
        <p:txBody>
          <a:bodyPr/>
          <a:lstStyle/>
          <a:p>
            <a:pPr eaLnBrk="1" hangingPunct="1"/>
            <a:r>
              <a:rPr lang="en-CA" sz="3600" smtClean="0"/>
              <a:t>Distorções</a:t>
            </a:r>
          </a:p>
          <a:p>
            <a:pPr eaLnBrk="1" hangingPunct="1">
              <a:buFontTx/>
              <a:buNone/>
            </a:pPr>
            <a:r>
              <a:rPr lang="en-CA" sz="3600" smtClean="0">
                <a:solidFill>
                  <a:schemeClr val="hlink"/>
                </a:solidFill>
              </a:rPr>
              <a:t>	</a:t>
            </a:r>
            <a:r>
              <a:rPr lang="en-CA" sz="3600" smtClean="0">
                <a:solidFill>
                  <a:schemeClr val="tx2"/>
                </a:solidFill>
              </a:rPr>
              <a:t>Como isso tem sido estragado e mal-usado para propósitos ímpios?</a:t>
            </a:r>
          </a:p>
          <a:p>
            <a:pPr eaLnBrk="1" hangingPunct="1"/>
            <a:r>
              <a:rPr lang="en-CA" sz="3600" smtClean="0"/>
              <a:t>Aplicações</a:t>
            </a:r>
          </a:p>
          <a:p>
            <a:pPr eaLnBrk="1" hangingPunct="1">
              <a:buFontTx/>
              <a:buNone/>
            </a:pPr>
            <a:r>
              <a:rPr lang="en-CA" sz="3600" smtClean="0"/>
              <a:t>	</a:t>
            </a:r>
            <a:r>
              <a:rPr lang="en-CA" sz="3600" smtClean="0">
                <a:solidFill>
                  <a:schemeClr val="tx2"/>
                </a:solidFill>
              </a:rPr>
              <a:t>Como isso pode ser usado para os propósitos de Deus?</a:t>
            </a:r>
            <a:endParaRPr lang="en-US" smtClean="0">
              <a:solidFill>
                <a:schemeClr val="tx2"/>
              </a:solidFill>
            </a:endParaRP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r>
              <a:rPr lang="en-CA" smtClean="0"/>
              <a:t>Reflexos</a:t>
            </a:r>
            <a:endParaRPr lang="en-US" smtClean="0"/>
          </a:p>
        </p:txBody>
      </p:sp>
      <p:sp>
        <p:nvSpPr>
          <p:cNvPr id="323587" name="Rectangle 3"/>
          <p:cNvSpPr>
            <a:spLocks noGrp="1" noChangeArrowheads="1"/>
          </p:cNvSpPr>
          <p:nvPr>
            <p:ph type="body" idx="1"/>
          </p:nvPr>
        </p:nvSpPr>
        <p:spPr/>
        <p:txBody>
          <a:bodyPr/>
          <a:lstStyle/>
          <a:p>
            <a:pPr eaLnBrk="1" hangingPunct="1"/>
            <a:r>
              <a:rPr lang="en-CA" smtClean="0"/>
              <a:t>Astronomia</a:t>
            </a:r>
            <a:br>
              <a:rPr lang="en-CA" smtClean="0"/>
            </a:br>
            <a:r>
              <a:rPr lang="en-CA" smtClean="0"/>
              <a:t>A grandeza e o poder de Deus</a:t>
            </a:r>
          </a:p>
          <a:p>
            <a:pPr eaLnBrk="1" hangingPunct="1"/>
            <a:r>
              <a:rPr lang="en-CA" smtClean="0"/>
              <a:t>Arte</a:t>
            </a:r>
            <a:br>
              <a:rPr lang="en-CA" smtClean="0"/>
            </a:br>
            <a:r>
              <a:rPr lang="en-CA" smtClean="0"/>
              <a:t>A criatividade e a diversidade de Deus</a:t>
            </a:r>
          </a:p>
          <a:p>
            <a:pPr eaLnBrk="1" hangingPunct="1"/>
            <a:r>
              <a:rPr lang="en-CA" smtClean="0"/>
              <a:t>Línguas</a:t>
            </a:r>
            <a:br>
              <a:rPr lang="en-CA" smtClean="0"/>
            </a:br>
            <a:r>
              <a:rPr lang="en-CA" smtClean="0"/>
              <a:t>O desejo e a habilidade de Deus de se comunicar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35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35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35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eaLnBrk="1" hangingPunct="1"/>
            <a:r>
              <a:rPr lang="en-CA" smtClean="0"/>
              <a:t>Reflexos</a:t>
            </a:r>
            <a:endParaRPr lang="en-US" smtClean="0"/>
          </a:p>
        </p:txBody>
      </p:sp>
      <p:sp>
        <p:nvSpPr>
          <p:cNvPr id="324611" name="Rectangle 3"/>
          <p:cNvSpPr>
            <a:spLocks noGrp="1" noChangeArrowheads="1"/>
          </p:cNvSpPr>
          <p:nvPr>
            <p:ph type="body" idx="1"/>
          </p:nvPr>
        </p:nvSpPr>
        <p:spPr>
          <a:xfrm>
            <a:off x="457200" y="1916113"/>
            <a:ext cx="8229600" cy="4941887"/>
          </a:xfrm>
        </p:spPr>
        <p:txBody>
          <a:bodyPr/>
          <a:lstStyle/>
          <a:p>
            <a:pPr eaLnBrk="1" hangingPunct="1"/>
            <a:r>
              <a:rPr lang="en-CA" smtClean="0"/>
              <a:t>História</a:t>
            </a:r>
            <a:br>
              <a:rPr lang="en-CA" smtClean="0"/>
            </a:br>
            <a:r>
              <a:rPr lang="en-CA" smtClean="0"/>
              <a:t>O envolvimento de Deus com sua criação através do tempo</a:t>
            </a:r>
          </a:p>
          <a:p>
            <a:r>
              <a:rPr lang="en-CA" smtClean="0"/>
              <a:t>Estudos Sociais</a:t>
            </a:r>
            <a:br>
              <a:rPr lang="en-CA" smtClean="0"/>
            </a:br>
            <a:r>
              <a:rPr lang="en-CA" smtClean="0"/>
              <a:t>A ênfase de Deus no relacionamento individual e grupal</a:t>
            </a:r>
          </a:p>
          <a:p>
            <a:pPr eaLnBrk="1" hangingPunct="1"/>
            <a:r>
              <a:rPr lang="en-CA" smtClean="0"/>
              <a:t>Química</a:t>
            </a:r>
            <a:br>
              <a:rPr lang="en-CA" smtClean="0"/>
            </a:br>
            <a:r>
              <a:rPr lang="en-CA" smtClean="0"/>
              <a:t>A ordem e cuidado de Deus nos mínimos detalhes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46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46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eaLnBrk="1" hangingPunct="1"/>
            <a:r>
              <a:rPr lang="en-US" dirty="0" smtClean="0"/>
              <a:t>Origem do erro</a:t>
            </a:r>
          </a:p>
        </p:txBody>
      </p:sp>
      <p:sp>
        <p:nvSpPr>
          <p:cNvPr id="178179" name="Oval 3"/>
          <p:cNvSpPr>
            <a:spLocks noChangeArrowheads="1"/>
          </p:cNvSpPr>
          <p:nvPr/>
        </p:nvSpPr>
        <p:spPr bwMode="auto">
          <a:xfrm>
            <a:off x="838200" y="2057400"/>
            <a:ext cx="4419600" cy="4191000"/>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11972" name="Oval 4"/>
          <p:cNvSpPr>
            <a:spLocks noChangeArrowheads="1"/>
          </p:cNvSpPr>
          <p:nvPr/>
        </p:nvSpPr>
        <p:spPr bwMode="auto">
          <a:xfrm>
            <a:off x="3048000" y="4191000"/>
            <a:ext cx="381000" cy="381000"/>
          </a:xfrm>
          <a:prstGeom prst="ellipse">
            <a:avLst/>
          </a:prstGeom>
          <a:solidFill>
            <a:schemeClr val="accent1"/>
          </a:solidFill>
          <a:ln w="19050">
            <a:solidFill>
              <a:schemeClr val="tx1"/>
            </a:solidFill>
            <a:round/>
            <a:headEnd/>
            <a:tailEnd/>
          </a:ln>
        </p:spPr>
        <p:txBody>
          <a:bodyPr wrap="none" anchor="ctr"/>
          <a:lstStyle/>
          <a:p>
            <a:endParaRPr lang="en-CA"/>
          </a:p>
        </p:txBody>
      </p:sp>
      <p:sp>
        <p:nvSpPr>
          <p:cNvPr id="211973" name="Text Box 5"/>
          <p:cNvSpPr txBox="1">
            <a:spLocks noChangeArrowheads="1"/>
          </p:cNvSpPr>
          <p:nvPr/>
        </p:nvSpPr>
        <p:spPr bwMode="auto">
          <a:xfrm>
            <a:off x="900113" y="3716338"/>
            <a:ext cx="2913062" cy="830997"/>
          </a:xfrm>
          <a:prstGeom prst="rect">
            <a:avLst/>
          </a:prstGeom>
          <a:noFill/>
          <a:ln w="9525">
            <a:noFill/>
            <a:miter lim="800000"/>
            <a:headEnd/>
            <a:tailEnd/>
          </a:ln>
        </p:spPr>
        <p:txBody>
          <a:bodyPr>
            <a:spAutoFit/>
          </a:bodyPr>
          <a:lstStyle/>
          <a:p>
            <a:pPr>
              <a:spcBef>
                <a:spcPct val="50000"/>
              </a:spcBef>
            </a:pPr>
            <a:r>
              <a:rPr lang="en-US" sz="2400" b="1">
                <a:latin typeface="Verdana" pitchFamily="34" charset="0"/>
              </a:rPr>
              <a:t>“Pedaços da verdade”</a:t>
            </a:r>
          </a:p>
        </p:txBody>
      </p:sp>
      <p:sp>
        <p:nvSpPr>
          <p:cNvPr id="178182" name="Text Box 6"/>
          <p:cNvSpPr txBox="1">
            <a:spLocks noChangeArrowheads="1"/>
          </p:cNvSpPr>
          <p:nvPr/>
        </p:nvSpPr>
        <p:spPr bwMode="auto">
          <a:xfrm>
            <a:off x="304800" y="6096000"/>
            <a:ext cx="1530350" cy="336550"/>
          </a:xfrm>
          <a:prstGeom prst="rect">
            <a:avLst/>
          </a:prstGeom>
          <a:noFill/>
          <a:ln w="9525">
            <a:noFill/>
            <a:miter lim="800000"/>
            <a:headEnd/>
            <a:tailEnd/>
          </a:ln>
        </p:spPr>
        <p:txBody>
          <a:bodyPr>
            <a:spAutoFit/>
          </a:bodyPr>
          <a:lstStyle/>
          <a:p>
            <a:pPr>
              <a:spcBef>
                <a:spcPct val="50000"/>
              </a:spcBef>
            </a:pPr>
            <a:r>
              <a:rPr lang="en-US" sz="1600">
                <a:latin typeface="Verdana" pitchFamily="34" charset="0"/>
              </a:rPr>
              <a:t>Mark Eckel</a:t>
            </a:r>
          </a:p>
        </p:txBody>
      </p:sp>
      <p:sp>
        <p:nvSpPr>
          <p:cNvPr id="178183" name="Text Box 7"/>
          <p:cNvSpPr txBox="1">
            <a:spLocks noChangeArrowheads="1"/>
          </p:cNvSpPr>
          <p:nvPr/>
        </p:nvSpPr>
        <p:spPr bwMode="auto">
          <a:xfrm>
            <a:off x="539750" y="1700213"/>
            <a:ext cx="2362200" cy="830997"/>
          </a:xfrm>
          <a:prstGeom prst="rect">
            <a:avLst/>
          </a:prstGeom>
          <a:noFill/>
          <a:ln w="9525">
            <a:noFill/>
            <a:miter lim="800000"/>
            <a:headEnd/>
            <a:tailEnd/>
          </a:ln>
        </p:spPr>
        <p:txBody>
          <a:bodyPr>
            <a:spAutoFit/>
          </a:bodyPr>
          <a:lstStyle/>
          <a:p>
            <a:pPr>
              <a:spcBef>
                <a:spcPct val="50000"/>
              </a:spcBef>
            </a:pPr>
            <a:r>
              <a:rPr lang="en-US" sz="2400" b="1">
                <a:latin typeface="Verdana" pitchFamily="34" charset="0"/>
              </a:rPr>
              <a:t>Verdade de Deus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19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211972"/>
                                        </p:tgtEl>
                                        <p:attrNameLst>
                                          <p:attrName>style.visibility</p:attrName>
                                        </p:attrNameLst>
                                      </p:cBhvr>
                                      <p:to>
                                        <p:strVal val="visible"/>
                                      </p:to>
                                    </p:set>
                                    <p:anim calcmode="lin" valueType="num">
                                      <p:cBhvr additive="base">
                                        <p:cTn id="11" dur="500" fill="hold"/>
                                        <p:tgtEl>
                                          <p:spTgt spid="211972"/>
                                        </p:tgtEl>
                                        <p:attrNameLst>
                                          <p:attrName>ppt_x</p:attrName>
                                        </p:attrNameLst>
                                      </p:cBhvr>
                                      <p:tavLst>
                                        <p:tav tm="0">
                                          <p:val>
                                            <p:strVal val="0-#ppt_w/2"/>
                                          </p:val>
                                        </p:tav>
                                        <p:tav tm="100000">
                                          <p:val>
                                            <p:strVal val="#ppt_x"/>
                                          </p:val>
                                        </p:tav>
                                      </p:tavLst>
                                    </p:anim>
                                    <p:anim calcmode="lin" valueType="num">
                                      <p:cBhvr additive="base">
                                        <p:cTn id="12" dur="500" fill="hold"/>
                                        <p:tgtEl>
                                          <p:spTgt spid="2119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2" grpId="0" animBg="1"/>
      <p:bldP spid="21197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916113"/>
            <a:ext cx="8229600" cy="3265487"/>
          </a:xfrm>
        </p:spPr>
        <p:txBody>
          <a:bodyPr/>
          <a:lstStyle/>
          <a:p>
            <a:pPr>
              <a:buNone/>
            </a:pPr>
            <a:r>
              <a:rPr lang="en-US" sz="14400">
                <a:latin typeface="Stencil Std"/>
                <a:cs typeface="Stencil Std"/>
              </a:rPr>
              <a:t>PERIGO!</a:t>
            </a:r>
          </a:p>
          <a:p>
            <a:pPr>
              <a:buNone/>
            </a:pPr>
            <a:r>
              <a:rPr lang="en-US" sz="4800">
                <a:latin typeface="Stencil Std"/>
                <a:cs typeface="Stencil Std"/>
              </a:rPr>
              <a:t>PENSAR é obrigatório</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Oval 2"/>
          <p:cNvSpPr>
            <a:spLocks noChangeArrowheads="1"/>
          </p:cNvSpPr>
          <p:nvPr/>
        </p:nvSpPr>
        <p:spPr bwMode="auto">
          <a:xfrm>
            <a:off x="827088" y="2060575"/>
            <a:ext cx="4419600" cy="4191000"/>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179203" name="Rectangle 3"/>
          <p:cNvSpPr>
            <a:spLocks noGrp="1" noChangeArrowheads="1"/>
          </p:cNvSpPr>
          <p:nvPr>
            <p:ph type="title"/>
          </p:nvPr>
        </p:nvSpPr>
        <p:spPr/>
        <p:txBody>
          <a:bodyPr/>
          <a:lstStyle/>
          <a:p>
            <a:pPr eaLnBrk="1" hangingPunct="1"/>
            <a:r>
              <a:rPr lang="en-US" dirty="0" smtClean="0"/>
              <a:t>Origem do erro</a:t>
            </a:r>
          </a:p>
        </p:txBody>
      </p:sp>
      <p:sp>
        <p:nvSpPr>
          <p:cNvPr id="179204" name="Oval 4"/>
          <p:cNvSpPr>
            <a:spLocks noChangeArrowheads="1"/>
          </p:cNvSpPr>
          <p:nvPr/>
        </p:nvSpPr>
        <p:spPr bwMode="auto">
          <a:xfrm>
            <a:off x="3048000" y="4191000"/>
            <a:ext cx="381000" cy="381000"/>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179205" name="Text Box 5"/>
          <p:cNvSpPr txBox="1">
            <a:spLocks noChangeArrowheads="1"/>
          </p:cNvSpPr>
          <p:nvPr/>
        </p:nvSpPr>
        <p:spPr bwMode="auto">
          <a:xfrm>
            <a:off x="539750" y="1700213"/>
            <a:ext cx="2362200" cy="830997"/>
          </a:xfrm>
          <a:prstGeom prst="rect">
            <a:avLst/>
          </a:prstGeom>
          <a:noFill/>
          <a:ln w="9525">
            <a:noFill/>
            <a:miter lim="800000"/>
            <a:headEnd/>
            <a:tailEnd/>
          </a:ln>
        </p:spPr>
        <p:txBody>
          <a:bodyPr>
            <a:spAutoFit/>
          </a:bodyPr>
          <a:lstStyle/>
          <a:p>
            <a:pPr>
              <a:spcBef>
                <a:spcPct val="50000"/>
              </a:spcBef>
            </a:pPr>
            <a:r>
              <a:rPr lang="en-US" sz="2400" b="1">
                <a:latin typeface="Verdana" pitchFamily="34" charset="0"/>
              </a:rPr>
              <a:t>Verdade de Deus</a:t>
            </a:r>
          </a:p>
        </p:txBody>
      </p:sp>
      <p:sp>
        <p:nvSpPr>
          <p:cNvPr id="179206" name="Text Box 6"/>
          <p:cNvSpPr txBox="1">
            <a:spLocks noChangeArrowheads="1"/>
          </p:cNvSpPr>
          <p:nvPr/>
        </p:nvSpPr>
        <p:spPr bwMode="auto">
          <a:xfrm>
            <a:off x="304800" y="6096000"/>
            <a:ext cx="1530350" cy="336550"/>
          </a:xfrm>
          <a:prstGeom prst="rect">
            <a:avLst/>
          </a:prstGeom>
          <a:noFill/>
          <a:ln w="9525">
            <a:noFill/>
            <a:miter lim="800000"/>
            <a:headEnd/>
            <a:tailEnd/>
          </a:ln>
        </p:spPr>
        <p:txBody>
          <a:bodyPr>
            <a:spAutoFit/>
          </a:bodyPr>
          <a:lstStyle/>
          <a:p>
            <a:pPr>
              <a:spcBef>
                <a:spcPct val="50000"/>
              </a:spcBef>
            </a:pPr>
            <a:r>
              <a:rPr lang="en-US" sz="1600">
                <a:latin typeface="Verdana" pitchFamily="34" charset="0"/>
              </a:rPr>
              <a:t>Mark Eckel</a:t>
            </a:r>
          </a:p>
        </p:txBody>
      </p:sp>
      <p:sp>
        <p:nvSpPr>
          <p:cNvPr id="179207" name="Line 7"/>
          <p:cNvSpPr>
            <a:spLocks noChangeShapeType="1"/>
          </p:cNvSpPr>
          <p:nvPr/>
        </p:nvSpPr>
        <p:spPr bwMode="auto">
          <a:xfrm flipV="1">
            <a:off x="3203575" y="3357563"/>
            <a:ext cx="3392488" cy="817562"/>
          </a:xfrm>
          <a:prstGeom prst="line">
            <a:avLst/>
          </a:prstGeom>
          <a:noFill/>
          <a:ln w="9525">
            <a:solidFill>
              <a:schemeClr val="tx1"/>
            </a:solidFill>
            <a:round/>
            <a:headEnd/>
            <a:tailEnd/>
          </a:ln>
        </p:spPr>
        <p:txBody>
          <a:bodyPr/>
          <a:lstStyle/>
          <a:p>
            <a:endParaRPr lang="en-CA"/>
          </a:p>
        </p:txBody>
      </p:sp>
      <p:sp>
        <p:nvSpPr>
          <p:cNvPr id="179208" name="Line 8"/>
          <p:cNvSpPr>
            <a:spLocks noChangeShapeType="1"/>
          </p:cNvSpPr>
          <p:nvPr/>
        </p:nvSpPr>
        <p:spPr bwMode="auto">
          <a:xfrm>
            <a:off x="3203575" y="4581525"/>
            <a:ext cx="2940050" cy="1484313"/>
          </a:xfrm>
          <a:prstGeom prst="line">
            <a:avLst/>
          </a:prstGeom>
          <a:noFill/>
          <a:ln w="9525">
            <a:solidFill>
              <a:schemeClr val="tx1"/>
            </a:solidFill>
            <a:round/>
            <a:headEnd/>
            <a:tailEnd/>
          </a:ln>
        </p:spPr>
        <p:txBody>
          <a:bodyPr/>
          <a:lstStyle/>
          <a:p>
            <a:endParaRPr lang="en-CA"/>
          </a:p>
        </p:txBody>
      </p:sp>
      <p:grpSp>
        <p:nvGrpSpPr>
          <p:cNvPr id="2" name="Group 9"/>
          <p:cNvGrpSpPr>
            <a:grpSpLocks/>
          </p:cNvGrpSpPr>
          <p:nvPr/>
        </p:nvGrpSpPr>
        <p:grpSpPr bwMode="auto">
          <a:xfrm>
            <a:off x="3203575" y="3357563"/>
            <a:ext cx="5054600" cy="2895600"/>
            <a:chOff x="2018" y="2106"/>
            <a:chExt cx="3184" cy="1824"/>
          </a:xfrm>
        </p:grpSpPr>
        <p:sp>
          <p:nvSpPr>
            <p:cNvPr id="179210" name="Oval 10"/>
            <p:cNvSpPr>
              <a:spLocks noChangeArrowheads="1"/>
            </p:cNvSpPr>
            <p:nvPr/>
          </p:nvSpPr>
          <p:spPr bwMode="auto">
            <a:xfrm>
              <a:off x="3378" y="2106"/>
              <a:ext cx="1824" cy="1824"/>
            </a:xfrm>
            <a:prstGeom prst="ellipse">
              <a:avLst/>
            </a:prstGeom>
            <a:solidFill>
              <a:srgbClr val="E60033"/>
            </a:solidFill>
            <a:ln w="9525">
              <a:noFill/>
              <a:round/>
              <a:headEnd/>
              <a:tailEnd/>
            </a:ln>
          </p:spPr>
          <p:txBody>
            <a:bodyPr wrap="none" anchor="ctr"/>
            <a:lstStyle/>
            <a:p>
              <a:endParaRPr lang="en-CA"/>
            </a:p>
          </p:txBody>
        </p:sp>
        <p:grpSp>
          <p:nvGrpSpPr>
            <p:cNvPr id="3" name="Group 11"/>
            <p:cNvGrpSpPr>
              <a:grpSpLocks/>
            </p:cNvGrpSpPr>
            <p:nvPr/>
          </p:nvGrpSpPr>
          <p:grpSpPr bwMode="auto">
            <a:xfrm>
              <a:off x="2018" y="2115"/>
              <a:ext cx="2137" cy="1706"/>
              <a:chOff x="2018" y="2115"/>
              <a:chExt cx="2137" cy="1706"/>
            </a:xfrm>
          </p:grpSpPr>
          <p:sp>
            <p:nvSpPr>
              <p:cNvPr id="179212" name="Line 12"/>
              <p:cNvSpPr>
                <a:spLocks noChangeShapeType="1"/>
              </p:cNvSpPr>
              <p:nvPr/>
            </p:nvSpPr>
            <p:spPr bwMode="auto">
              <a:xfrm flipV="1">
                <a:off x="2018" y="2115"/>
                <a:ext cx="2137" cy="515"/>
              </a:xfrm>
              <a:prstGeom prst="line">
                <a:avLst/>
              </a:prstGeom>
              <a:noFill/>
              <a:ln w="9525">
                <a:noFill/>
                <a:round/>
                <a:headEnd/>
                <a:tailEnd/>
              </a:ln>
            </p:spPr>
            <p:txBody>
              <a:bodyPr/>
              <a:lstStyle/>
              <a:p>
                <a:endParaRPr lang="en-CA"/>
              </a:p>
            </p:txBody>
          </p:sp>
          <p:sp>
            <p:nvSpPr>
              <p:cNvPr id="179213" name="Line 13"/>
              <p:cNvSpPr>
                <a:spLocks noChangeShapeType="1"/>
              </p:cNvSpPr>
              <p:nvPr/>
            </p:nvSpPr>
            <p:spPr bwMode="auto">
              <a:xfrm>
                <a:off x="2018" y="2886"/>
                <a:ext cx="1852" cy="935"/>
              </a:xfrm>
              <a:prstGeom prst="line">
                <a:avLst/>
              </a:prstGeom>
              <a:noFill/>
              <a:ln w="9525">
                <a:noFill/>
                <a:round/>
                <a:headEnd/>
                <a:tailEnd/>
              </a:ln>
            </p:spPr>
            <p:txBody>
              <a:bodyPr/>
              <a:lstStyle/>
              <a:p>
                <a:endParaRPr lang="en-CA"/>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pPr eaLnBrk="1" hangingPunct="1"/>
            <a:r>
              <a:rPr lang="en-US" dirty="0" smtClean="0"/>
              <a:t>Origem do erro</a:t>
            </a:r>
          </a:p>
        </p:txBody>
      </p:sp>
      <p:sp>
        <p:nvSpPr>
          <p:cNvPr id="216067" name="Oval 3"/>
          <p:cNvSpPr>
            <a:spLocks noChangeArrowheads="1"/>
          </p:cNvSpPr>
          <p:nvPr/>
        </p:nvSpPr>
        <p:spPr bwMode="auto">
          <a:xfrm>
            <a:off x="3886200" y="1981200"/>
            <a:ext cx="4419600" cy="4267200"/>
          </a:xfrm>
          <a:prstGeom prst="ellipse">
            <a:avLst/>
          </a:prstGeom>
          <a:solidFill>
            <a:srgbClr val="E60033"/>
          </a:solidFill>
          <a:ln w="9525">
            <a:noFill/>
            <a:round/>
            <a:headEnd/>
            <a:tailEnd/>
          </a:ln>
        </p:spPr>
        <p:txBody>
          <a:bodyPr wrap="none" anchor="ctr"/>
          <a:lstStyle/>
          <a:p>
            <a:endParaRPr lang="en-CA"/>
          </a:p>
        </p:txBody>
      </p:sp>
      <p:sp>
        <p:nvSpPr>
          <p:cNvPr id="216068" name="Text Box 4"/>
          <p:cNvSpPr txBox="1">
            <a:spLocks noChangeArrowheads="1"/>
          </p:cNvSpPr>
          <p:nvPr/>
        </p:nvSpPr>
        <p:spPr bwMode="auto">
          <a:xfrm>
            <a:off x="838200" y="2667000"/>
            <a:ext cx="2209800" cy="1569660"/>
          </a:xfrm>
          <a:prstGeom prst="rect">
            <a:avLst/>
          </a:prstGeom>
          <a:noFill/>
          <a:ln w="9525">
            <a:noFill/>
            <a:miter lim="800000"/>
            <a:headEnd/>
            <a:tailEnd/>
          </a:ln>
        </p:spPr>
        <p:txBody>
          <a:bodyPr>
            <a:spAutoFit/>
          </a:bodyPr>
          <a:lstStyle/>
          <a:p>
            <a:pPr>
              <a:spcBef>
                <a:spcPct val="50000"/>
              </a:spcBef>
            </a:pPr>
            <a:r>
              <a:rPr lang="en-US" sz="2400" b="1">
                <a:latin typeface="Verdana" pitchFamily="34" charset="0"/>
              </a:rPr>
              <a:t>A verdade de Deus é rejeitada e esquecida</a:t>
            </a:r>
          </a:p>
        </p:txBody>
      </p:sp>
      <p:sp>
        <p:nvSpPr>
          <p:cNvPr id="180229" name="Text Box 5"/>
          <p:cNvSpPr txBox="1">
            <a:spLocks noChangeArrowheads="1"/>
          </p:cNvSpPr>
          <p:nvPr/>
        </p:nvSpPr>
        <p:spPr bwMode="auto">
          <a:xfrm>
            <a:off x="304800" y="6096000"/>
            <a:ext cx="1530350" cy="336550"/>
          </a:xfrm>
          <a:prstGeom prst="rect">
            <a:avLst/>
          </a:prstGeom>
          <a:noFill/>
          <a:ln w="9525">
            <a:noFill/>
            <a:miter lim="800000"/>
            <a:headEnd/>
            <a:tailEnd/>
          </a:ln>
        </p:spPr>
        <p:txBody>
          <a:bodyPr>
            <a:spAutoFit/>
          </a:bodyPr>
          <a:lstStyle/>
          <a:p>
            <a:pPr>
              <a:spcBef>
                <a:spcPct val="50000"/>
              </a:spcBef>
            </a:pPr>
            <a:r>
              <a:rPr lang="en-US" sz="1600">
                <a:latin typeface="Verdana" pitchFamily="34" charset="0"/>
              </a:rPr>
              <a:t>Mark Eckel</a:t>
            </a:r>
          </a:p>
        </p:txBody>
      </p:sp>
      <p:sp>
        <p:nvSpPr>
          <p:cNvPr id="216070" name="Text Box 6"/>
          <p:cNvSpPr txBox="1">
            <a:spLocks noChangeArrowheads="1"/>
          </p:cNvSpPr>
          <p:nvPr/>
        </p:nvSpPr>
        <p:spPr bwMode="auto">
          <a:xfrm>
            <a:off x="4140200" y="3500438"/>
            <a:ext cx="3886200" cy="1200328"/>
          </a:xfrm>
          <a:prstGeom prst="rect">
            <a:avLst/>
          </a:prstGeom>
          <a:noFill/>
          <a:ln w="9525">
            <a:noFill/>
            <a:miter lim="800000"/>
            <a:headEnd/>
            <a:tailEnd/>
          </a:ln>
        </p:spPr>
        <p:txBody>
          <a:bodyPr>
            <a:spAutoFit/>
          </a:bodyPr>
          <a:lstStyle/>
          <a:p>
            <a:pPr marL="360363" indent="-360363">
              <a:spcBef>
                <a:spcPct val="50000"/>
              </a:spcBef>
            </a:pPr>
            <a:r>
              <a:rPr lang="en-US" sz="2400" b="1" i="1">
                <a:latin typeface="Verdana" pitchFamily="34" charset="0"/>
              </a:rPr>
              <a:t>-ISMOS</a:t>
            </a:r>
            <a:r>
              <a:rPr lang="en-US" sz="2400" b="1">
                <a:latin typeface="Verdana" pitchFamily="34" charset="0"/>
              </a:rPr>
              <a:t> </a:t>
            </a:r>
          </a:p>
          <a:p>
            <a:pPr marL="360363" indent="-360363"/>
            <a:r>
              <a:rPr lang="en-US" sz="2400" b="1">
                <a:latin typeface="Verdana" pitchFamily="34" charset="0"/>
              </a:rPr>
              <a:t>- “A parte se torna o todo”</a:t>
            </a:r>
            <a:endParaRPr lang="en-US" sz="2400" b="1" i="1">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16067"/>
                                        </p:tgtEl>
                                        <p:attrNameLst>
                                          <p:attrName>style.visibility</p:attrName>
                                        </p:attrNameLst>
                                      </p:cBhvr>
                                      <p:to>
                                        <p:strVal val="visible"/>
                                      </p:to>
                                    </p:set>
                                    <p:anim calcmode="lin" valueType="num">
                                      <p:cBhvr>
                                        <p:cTn id="7" dur="500" fill="hold"/>
                                        <p:tgtEl>
                                          <p:spTgt spid="216067"/>
                                        </p:tgtEl>
                                        <p:attrNameLst>
                                          <p:attrName>ppt_w</p:attrName>
                                        </p:attrNameLst>
                                      </p:cBhvr>
                                      <p:tavLst>
                                        <p:tav tm="0">
                                          <p:val>
                                            <p:fltVal val="0"/>
                                          </p:val>
                                        </p:tav>
                                        <p:tav tm="100000">
                                          <p:val>
                                            <p:strVal val="#ppt_w"/>
                                          </p:val>
                                        </p:tav>
                                      </p:tavLst>
                                    </p:anim>
                                    <p:anim calcmode="lin" valueType="num">
                                      <p:cBhvr>
                                        <p:cTn id="8" dur="500" fill="hold"/>
                                        <p:tgtEl>
                                          <p:spTgt spid="216067"/>
                                        </p:tgtEl>
                                        <p:attrNameLst>
                                          <p:attrName>ppt_h</p:attrName>
                                        </p:attrNameLst>
                                      </p:cBhvr>
                                      <p:tavLst>
                                        <p:tav tm="0">
                                          <p:val>
                                            <p:fltVal val="0"/>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2160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60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animBg="1"/>
      <p:bldP spid="216068" grpId="0"/>
      <p:bldP spid="216070"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eaLnBrk="1" hangingPunct="1"/>
            <a:r>
              <a:rPr lang="en-CA" smtClean="0"/>
              <a:t>Distorções</a:t>
            </a:r>
            <a:endParaRPr lang="en-US" smtClean="0"/>
          </a:p>
        </p:txBody>
      </p:sp>
      <p:sp>
        <p:nvSpPr>
          <p:cNvPr id="325635" name="Rectangle 3"/>
          <p:cNvSpPr>
            <a:spLocks noGrp="1" noChangeArrowheads="1"/>
          </p:cNvSpPr>
          <p:nvPr>
            <p:ph type="body" idx="1"/>
          </p:nvPr>
        </p:nvSpPr>
        <p:spPr/>
        <p:txBody>
          <a:bodyPr/>
          <a:lstStyle/>
          <a:p>
            <a:pPr eaLnBrk="1" hangingPunct="1"/>
            <a:r>
              <a:rPr lang="en-CA" smtClean="0"/>
              <a:t>Ciência</a:t>
            </a:r>
            <a:br>
              <a:rPr lang="en-CA" smtClean="0"/>
            </a:br>
            <a:r>
              <a:rPr lang="en-CA" smtClean="0"/>
              <a:t>A solução para todos os problemas</a:t>
            </a:r>
          </a:p>
          <a:p>
            <a:r>
              <a:rPr lang="en-CA" smtClean="0"/>
              <a:t>Economia</a:t>
            </a:r>
            <a:br>
              <a:rPr lang="en-CA" smtClean="0"/>
            </a:br>
            <a:r>
              <a:rPr lang="en-CA" smtClean="0"/>
              <a:t>As necessidades básicas das pessoas é material</a:t>
            </a:r>
          </a:p>
          <a:p>
            <a:pPr eaLnBrk="1" hangingPunct="1"/>
            <a:r>
              <a:rPr lang="en-CA" smtClean="0"/>
              <a:t>Medicina</a:t>
            </a:r>
            <a:br>
              <a:rPr lang="en-CA" smtClean="0"/>
            </a:br>
            <a:r>
              <a:rPr lang="en-CA" smtClean="0"/>
              <a:t>A saúde física é de suprema importância</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56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56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56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eaLnBrk="1" hangingPunct="1"/>
            <a:r>
              <a:rPr lang="en-CA" smtClean="0"/>
              <a:t>Distorções</a:t>
            </a:r>
            <a:endParaRPr lang="en-US" smtClean="0"/>
          </a:p>
        </p:txBody>
      </p:sp>
      <p:sp>
        <p:nvSpPr>
          <p:cNvPr id="326659" name="Rectangle 3"/>
          <p:cNvSpPr>
            <a:spLocks noGrp="1" noChangeArrowheads="1"/>
          </p:cNvSpPr>
          <p:nvPr>
            <p:ph type="body" idx="1"/>
          </p:nvPr>
        </p:nvSpPr>
        <p:spPr/>
        <p:txBody>
          <a:bodyPr/>
          <a:lstStyle/>
          <a:p>
            <a:pPr eaLnBrk="1" hangingPunct="1"/>
            <a:r>
              <a:rPr lang="en-CA" smtClean="0"/>
              <a:t>Computadores</a:t>
            </a:r>
            <a:br>
              <a:rPr lang="en-CA" smtClean="0"/>
            </a:br>
            <a:r>
              <a:rPr lang="en-CA" smtClean="0"/>
              <a:t>Mais informação melhora as pessoas</a:t>
            </a:r>
          </a:p>
          <a:p>
            <a:pPr eaLnBrk="1" hangingPunct="1"/>
            <a:r>
              <a:rPr lang="en-CA" smtClean="0"/>
              <a:t>Educação</a:t>
            </a:r>
            <a:br>
              <a:rPr lang="en-CA" smtClean="0"/>
            </a:br>
            <a:r>
              <a:rPr lang="en-CA" smtClean="0"/>
              <a:t>As crianças são basicamente boas</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66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eaLnBrk="1" hangingPunct="1"/>
            <a:r>
              <a:rPr lang="en-CA" smtClean="0"/>
              <a:t>Revelações</a:t>
            </a:r>
            <a:endParaRPr lang="en-US" smtClean="0"/>
          </a:p>
        </p:txBody>
      </p:sp>
      <p:sp>
        <p:nvSpPr>
          <p:cNvPr id="327683" name="Rectangle 3"/>
          <p:cNvSpPr>
            <a:spLocks noGrp="1" noChangeArrowheads="1"/>
          </p:cNvSpPr>
          <p:nvPr>
            <p:ph type="body" idx="1"/>
          </p:nvPr>
        </p:nvSpPr>
        <p:spPr>
          <a:xfrm>
            <a:off x="457200" y="1676400"/>
            <a:ext cx="8229600" cy="4848225"/>
          </a:xfrm>
        </p:spPr>
        <p:txBody>
          <a:bodyPr/>
          <a:lstStyle/>
          <a:p>
            <a:pPr eaLnBrk="1" hangingPunct="1"/>
            <a:r>
              <a:rPr lang="en-CA" smtClean="0"/>
              <a:t>Governo</a:t>
            </a:r>
            <a:br>
              <a:rPr lang="en-CA" smtClean="0"/>
            </a:br>
            <a:r>
              <a:rPr lang="en-CA" smtClean="0"/>
              <a:t>É controlado por Deus (Romanos 13:1-2)</a:t>
            </a:r>
          </a:p>
          <a:p>
            <a:pPr eaLnBrk="1" hangingPunct="1"/>
            <a:r>
              <a:rPr lang="en-CA" smtClean="0"/>
              <a:t>Psicologia</a:t>
            </a:r>
            <a:br>
              <a:rPr lang="en-CA" smtClean="0"/>
            </a:br>
            <a:r>
              <a:rPr lang="en-CA" smtClean="0"/>
              <a:t>O conflito espiritual é considerado(Efésios 6:12)</a:t>
            </a:r>
          </a:p>
          <a:p>
            <a:pPr eaLnBrk="1" hangingPunct="1"/>
            <a:r>
              <a:rPr lang="en-CA" smtClean="0"/>
              <a:t>Genética</a:t>
            </a:r>
            <a:br>
              <a:rPr lang="en-CA" smtClean="0"/>
            </a:br>
            <a:r>
              <a:rPr lang="en-CA" smtClean="0"/>
              <a:t>Somos criados por Deus, e não pelo acaso (Salmo 139:13-16)</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6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6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r>
              <a:rPr lang="en-CA" smtClean="0"/>
              <a:t>Revelações</a:t>
            </a:r>
            <a:endParaRPr lang="en-US" smtClean="0"/>
          </a:p>
        </p:txBody>
      </p:sp>
      <p:sp>
        <p:nvSpPr>
          <p:cNvPr id="126979" name="Rectangle 3"/>
          <p:cNvSpPr>
            <a:spLocks noGrp="1" noChangeArrowheads="1"/>
          </p:cNvSpPr>
          <p:nvPr>
            <p:ph type="body" idx="1"/>
          </p:nvPr>
        </p:nvSpPr>
        <p:spPr/>
        <p:txBody>
          <a:bodyPr/>
          <a:lstStyle/>
          <a:p>
            <a:pPr eaLnBrk="1" hangingPunct="1"/>
            <a:r>
              <a:rPr lang="en-CA" smtClean="0"/>
              <a:t>Biologia</a:t>
            </a:r>
            <a:br>
              <a:rPr lang="en-CA" smtClean="0"/>
            </a:br>
            <a:r>
              <a:rPr lang="en-CA" smtClean="0"/>
              <a:t>Pessoas e animais não são relacionados (1 Coríntios 15:39)</a:t>
            </a:r>
            <a:endParaRPr lang="en-US" smtClean="0"/>
          </a:p>
        </p:txBody>
      </p:sp>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r>
              <a:rPr lang="en-CA" smtClean="0"/>
              <a:t>Aplicações</a:t>
            </a:r>
            <a:endParaRPr lang="en-US" smtClean="0"/>
          </a:p>
        </p:txBody>
      </p:sp>
      <p:sp>
        <p:nvSpPr>
          <p:cNvPr id="329731" name="Rectangle 3"/>
          <p:cNvSpPr>
            <a:spLocks noGrp="1" noChangeArrowheads="1"/>
          </p:cNvSpPr>
          <p:nvPr>
            <p:ph type="body" idx="1"/>
          </p:nvPr>
        </p:nvSpPr>
        <p:spPr/>
        <p:txBody>
          <a:bodyPr/>
          <a:lstStyle/>
          <a:p>
            <a:pPr eaLnBrk="1" hangingPunct="1"/>
            <a:r>
              <a:rPr lang="en-CA" smtClean="0"/>
              <a:t>Línguas</a:t>
            </a:r>
            <a:br>
              <a:rPr lang="en-CA" smtClean="0"/>
            </a:br>
            <a:r>
              <a:rPr lang="en-CA" smtClean="0"/>
              <a:t>Compartilhe as perspectivas singulares de Deus e seu mundo</a:t>
            </a:r>
          </a:p>
          <a:p>
            <a:pPr eaLnBrk="1" hangingPunct="1"/>
            <a:r>
              <a:rPr lang="en-CA" smtClean="0"/>
              <a:t>Música</a:t>
            </a:r>
            <a:br>
              <a:rPr lang="en-CA" smtClean="0"/>
            </a:br>
            <a:r>
              <a:rPr lang="en-CA" smtClean="0"/>
              <a:t>Expressão de louvor</a:t>
            </a:r>
          </a:p>
          <a:p>
            <a:pPr eaLnBrk="1" hangingPunct="1"/>
            <a:r>
              <a:rPr lang="en-CA" smtClean="0"/>
              <a:t>Esporte</a:t>
            </a:r>
            <a:br>
              <a:rPr lang="en-CA" smtClean="0"/>
            </a:br>
            <a:r>
              <a:rPr lang="en-CA" smtClean="0"/>
              <a:t>Pratique cooperação</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97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97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97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eaLnBrk="1" hangingPunct="1"/>
            <a:r>
              <a:rPr lang="en-CA" smtClean="0"/>
              <a:t>Aplicações</a:t>
            </a:r>
            <a:endParaRPr lang="en-US" smtClean="0"/>
          </a:p>
        </p:txBody>
      </p:sp>
      <p:sp>
        <p:nvSpPr>
          <p:cNvPr id="330755" name="Rectangle 3"/>
          <p:cNvSpPr>
            <a:spLocks noGrp="1" noChangeArrowheads="1"/>
          </p:cNvSpPr>
          <p:nvPr>
            <p:ph type="body" idx="1"/>
          </p:nvPr>
        </p:nvSpPr>
        <p:spPr/>
        <p:txBody>
          <a:bodyPr/>
          <a:lstStyle/>
          <a:p>
            <a:pPr eaLnBrk="1" hangingPunct="1"/>
            <a:r>
              <a:rPr lang="en-CA" smtClean="0"/>
              <a:t>Tecnologia</a:t>
            </a:r>
            <a:br>
              <a:rPr lang="en-CA" smtClean="0"/>
            </a:br>
            <a:r>
              <a:rPr lang="en-CA" smtClean="0"/>
              <a:t>Ajude a divulgar o evangelho através de impressos, rádio, video…</a:t>
            </a:r>
          </a:p>
          <a:p>
            <a:pPr eaLnBrk="1" hangingPunct="1"/>
            <a:r>
              <a:rPr lang="en-CA" smtClean="0"/>
              <a:t>Contabilidade</a:t>
            </a:r>
            <a:br>
              <a:rPr lang="en-CA" smtClean="0"/>
            </a:br>
            <a:r>
              <a:rPr lang="en-CA" smtClean="0"/>
              <a:t>Registre o uso dos recursos dados por Deus</a:t>
            </a:r>
          </a:p>
          <a:p>
            <a:pPr eaLnBrk="1" hangingPunct="1"/>
            <a:r>
              <a:rPr lang="en-CA" smtClean="0"/>
              <a:t>Ciência do meio ambiente</a:t>
            </a:r>
            <a:br>
              <a:rPr lang="en-CA" smtClean="0"/>
            </a:br>
            <a:r>
              <a:rPr lang="en-CA" smtClean="0"/>
              <a:t>Boa mordomia do mundo de Deus</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075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07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CA" dirty="0" smtClean="0"/>
              <a:t>Deus</a:t>
            </a:r>
            <a:endParaRPr lang="en-US" dirty="0" smtClean="0"/>
          </a:p>
        </p:txBody>
      </p:sp>
      <p:sp>
        <p:nvSpPr>
          <p:cNvPr id="77828" name="Oval 4"/>
          <p:cNvSpPr>
            <a:spLocks noChangeArrowheads="1"/>
          </p:cNvSpPr>
          <p:nvPr/>
        </p:nvSpPr>
        <p:spPr bwMode="auto">
          <a:xfrm>
            <a:off x="1423988" y="549275"/>
            <a:ext cx="6264275" cy="5759450"/>
          </a:xfrm>
          <a:prstGeom prst="ellipse">
            <a:avLst/>
          </a:prstGeom>
          <a:solidFill>
            <a:schemeClr val="accent1"/>
          </a:solidFill>
          <a:ln w="9525">
            <a:noFill/>
            <a:round/>
            <a:headEnd/>
            <a:tailEnd/>
          </a:ln>
        </p:spPr>
        <p:txBody>
          <a:bodyPr wrap="none" anchor="ctr"/>
          <a:lstStyle/>
          <a:p>
            <a:endParaRPr lang="en-CA"/>
          </a:p>
        </p:txBody>
      </p:sp>
      <p:sp>
        <p:nvSpPr>
          <p:cNvPr id="77829" name="Line 5"/>
          <p:cNvSpPr>
            <a:spLocks noChangeShapeType="1"/>
          </p:cNvSpPr>
          <p:nvPr/>
        </p:nvSpPr>
        <p:spPr bwMode="auto">
          <a:xfrm flipV="1">
            <a:off x="4572000" y="3429000"/>
            <a:ext cx="3114675" cy="0"/>
          </a:xfrm>
          <a:prstGeom prst="line">
            <a:avLst/>
          </a:prstGeom>
          <a:noFill/>
          <a:ln w="28575">
            <a:solidFill>
              <a:schemeClr val="tx1"/>
            </a:solidFill>
            <a:round/>
            <a:headEnd/>
            <a:tailEnd/>
          </a:ln>
        </p:spPr>
        <p:txBody>
          <a:bodyPr/>
          <a:lstStyle/>
          <a:p>
            <a:endParaRPr lang="en-CA"/>
          </a:p>
        </p:txBody>
      </p:sp>
      <p:sp>
        <p:nvSpPr>
          <p:cNvPr id="77830" name="Line 6"/>
          <p:cNvSpPr>
            <a:spLocks noChangeShapeType="1"/>
          </p:cNvSpPr>
          <p:nvPr/>
        </p:nvSpPr>
        <p:spPr bwMode="auto">
          <a:xfrm flipH="1" flipV="1">
            <a:off x="1422400" y="3424238"/>
            <a:ext cx="3149600" cy="4762"/>
          </a:xfrm>
          <a:prstGeom prst="line">
            <a:avLst/>
          </a:prstGeom>
          <a:noFill/>
          <a:ln w="28575">
            <a:solidFill>
              <a:schemeClr val="tx1"/>
            </a:solidFill>
            <a:round/>
            <a:headEnd/>
            <a:tailEnd/>
          </a:ln>
        </p:spPr>
        <p:txBody>
          <a:bodyPr/>
          <a:lstStyle/>
          <a:p>
            <a:endParaRPr lang="en-CA"/>
          </a:p>
        </p:txBody>
      </p:sp>
      <p:sp>
        <p:nvSpPr>
          <p:cNvPr id="77831" name="Line 7"/>
          <p:cNvSpPr>
            <a:spLocks noChangeShapeType="1"/>
          </p:cNvSpPr>
          <p:nvPr/>
        </p:nvSpPr>
        <p:spPr bwMode="auto">
          <a:xfrm flipV="1">
            <a:off x="4572000" y="1014413"/>
            <a:ext cx="1695450" cy="2414587"/>
          </a:xfrm>
          <a:prstGeom prst="line">
            <a:avLst/>
          </a:prstGeom>
          <a:noFill/>
          <a:ln w="28575">
            <a:solidFill>
              <a:schemeClr val="tx1"/>
            </a:solidFill>
            <a:round/>
            <a:headEnd/>
            <a:tailEnd/>
          </a:ln>
        </p:spPr>
        <p:txBody>
          <a:bodyPr/>
          <a:lstStyle/>
          <a:p>
            <a:endParaRPr lang="en-CA"/>
          </a:p>
        </p:txBody>
      </p:sp>
      <p:sp>
        <p:nvSpPr>
          <p:cNvPr id="77832" name="Line 8"/>
          <p:cNvSpPr>
            <a:spLocks noChangeShapeType="1"/>
          </p:cNvSpPr>
          <p:nvPr/>
        </p:nvSpPr>
        <p:spPr bwMode="auto">
          <a:xfrm flipH="1">
            <a:off x="1528763" y="3429000"/>
            <a:ext cx="3043237" cy="723900"/>
          </a:xfrm>
          <a:prstGeom prst="line">
            <a:avLst/>
          </a:prstGeom>
          <a:noFill/>
          <a:ln w="15875">
            <a:solidFill>
              <a:schemeClr val="tx1"/>
            </a:solidFill>
            <a:round/>
            <a:headEnd/>
            <a:tailEnd/>
          </a:ln>
        </p:spPr>
        <p:txBody>
          <a:bodyPr/>
          <a:lstStyle/>
          <a:p>
            <a:endParaRPr lang="en-CA"/>
          </a:p>
        </p:txBody>
      </p:sp>
      <p:sp>
        <p:nvSpPr>
          <p:cNvPr id="77833" name="Line 9"/>
          <p:cNvSpPr>
            <a:spLocks noChangeShapeType="1"/>
          </p:cNvSpPr>
          <p:nvPr/>
        </p:nvSpPr>
        <p:spPr bwMode="auto">
          <a:xfrm flipH="1">
            <a:off x="2043113" y="3429000"/>
            <a:ext cx="2528887" cy="1714500"/>
          </a:xfrm>
          <a:prstGeom prst="line">
            <a:avLst/>
          </a:prstGeom>
          <a:noFill/>
          <a:ln w="15875">
            <a:solidFill>
              <a:schemeClr val="tx1"/>
            </a:solidFill>
            <a:round/>
            <a:headEnd/>
            <a:tailEnd/>
          </a:ln>
        </p:spPr>
        <p:txBody>
          <a:bodyPr/>
          <a:lstStyle/>
          <a:p>
            <a:endParaRPr lang="en-CA"/>
          </a:p>
        </p:txBody>
      </p:sp>
      <p:sp>
        <p:nvSpPr>
          <p:cNvPr id="77834" name="Line 10"/>
          <p:cNvSpPr>
            <a:spLocks noChangeShapeType="1"/>
          </p:cNvSpPr>
          <p:nvPr/>
        </p:nvSpPr>
        <p:spPr bwMode="auto">
          <a:xfrm flipH="1">
            <a:off x="3024188" y="3429000"/>
            <a:ext cx="1552575" cy="2505075"/>
          </a:xfrm>
          <a:prstGeom prst="line">
            <a:avLst/>
          </a:prstGeom>
          <a:noFill/>
          <a:ln w="15875">
            <a:solidFill>
              <a:schemeClr val="tx1"/>
            </a:solidFill>
            <a:round/>
            <a:headEnd/>
            <a:tailEnd/>
          </a:ln>
        </p:spPr>
        <p:txBody>
          <a:bodyPr/>
          <a:lstStyle/>
          <a:p>
            <a:endParaRPr lang="en-CA"/>
          </a:p>
        </p:txBody>
      </p:sp>
      <p:sp>
        <p:nvSpPr>
          <p:cNvPr id="77835" name="Line 11"/>
          <p:cNvSpPr>
            <a:spLocks noChangeShapeType="1"/>
          </p:cNvSpPr>
          <p:nvPr/>
        </p:nvSpPr>
        <p:spPr bwMode="auto">
          <a:xfrm flipH="1">
            <a:off x="4129088" y="3429000"/>
            <a:ext cx="442912" cy="2843213"/>
          </a:xfrm>
          <a:prstGeom prst="line">
            <a:avLst/>
          </a:prstGeom>
          <a:noFill/>
          <a:ln w="15875">
            <a:solidFill>
              <a:schemeClr val="tx1"/>
            </a:solidFill>
            <a:round/>
            <a:headEnd/>
            <a:tailEnd/>
          </a:ln>
        </p:spPr>
        <p:txBody>
          <a:bodyPr/>
          <a:lstStyle/>
          <a:p>
            <a:endParaRPr lang="en-CA"/>
          </a:p>
        </p:txBody>
      </p:sp>
      <p:sp>
        <p:nvSpPr>
          <p:cNvPr id="77836" name="Line 12"/>
          <p:cNvSpPr>
            <a:spLocks noChangeShapeType="1"/>
          </p:cNvSpPr>
          <p:nvPr/>
        </p:nvSpPr>
        <p:spPr bwMode="auto">
          <a:xfrm>
            <a:off x="4567238" y="3438525"/>
            <a:ext cx="828675" cy="2757488"/>
          </a:xfrm>
          <a:prstGeom prst="line">
            <a:avLst/>
          </a:prstGeom>
          <a:noFill/>
          <a:ln w="15875">
            <a:solidFill>
              <a:schemeClr val="tx1"/>
            </a:solidFill>
            <a:round/>
            <a:headEnd/>
            <a:tailEnd/>
          </a:ln>
        </p:spPr>
        <p:txBody>
          <a:bodyPr/>
          <a:lstStyle/>
          <a:p>
            <a:endParaRPr lang="en-CA"/>
          </a:p>
        </p:txBody>
      </p:sp>
      <p:sp>
        <p:nvSpPr>
          <p:cNvPr id="77837" name="Line 13"/>
          <p:cNvSpPr>
            <a:spLocks noChangeShapeType="1"/>
          </p:cNvSpPr>
          <p:nvPr/>
        </p:nvSpPr>
        <p:spPr bwMode="auto">
          <a:xfrm>
            <a:off x="4562475" y="3433763"/>
            <a:ext cx="1957388" cy="2233612"/>
          </a:xfrm>
          <a:prstGeom prst="line">
            <a:avLst/>
          </a:prstGeom>
          <a:noFill/>
          <a:ln w="15875">
            <a:solidFill>
              <a:schemeClr val="tx1"/>
            </a:solidFill>
            <a:round/>
            <a:headEnd/>
            <a:tailEnd/>
          </a:ln>
        </p:spPr>
        <p:txBody>
          <a:bodyPr/>
          <a:lstStyle/>
          <a:p>
            <a:endParaRPr lang="en-CA"/>
          </a:p>
        </p:txBody>
      </p:sp>
      <p:sp>
        <p:nvSpPr>
          <p:cNvPr id="77838" name="Line 14"/>
          <p:cNvSpPr>
            <a:spLocks noChangeShapeType="1"/>
          </p:cNvSpPr>
          <p:nvPr/>
        </p:nvSpPr>
        <p:spPr bwMode="auto">
          <a:xfrm>
            <a:off x="4572000" y="3429000"/>
            <a:ext cx="2743200" cy="1371600"/>
          </a:xfrm>
          <a:prstGeom prst="line">
            <a:avLst/>
          </a:prstGeom>
          <a:noFill/>
          <a:ln w="15875">
            <a:solidFill>
              <a:schemeClr val="tx1"/>
            </a:solidFill>
            <a:round/>
            <a:headEnd/>
            <a:tailEnd/>
          </a:ln>
        </p:spPr>
        <p:txBody>
          <a:bodyPr/>
          <a:lstStyle/>
          <a:p>
            <a:endParaRPr lang="en-CA"/>
          </a:p>
        </p:txBody>
      </p:sp>
      <p:sp>
        <p:nvSpPr>
          <p:cNvPr id="77839" name="Line 15"/>
          <p:cNvSpPr>
            <a:spLocks noChangeShapeType="1"/>
          </p:cNvSpPr>
          <p:nvPr/>
        </p:nvSpPr>
        <p:spPr bwMode="auto">
          <a:xfrm>
            <a:off x="4567238" y="3433763"/>
            <a:ext cx="3057525" cy="590550"/>
          </a:xfrm>
          <a:prstGeom prst="line">
            <a:avLst/>
          </a:prstGeom>
          <a:noFill/>
          <a:ln w="15875">
            <a:solidFill>
              <a:schemeClr val="tx1"/>
            </a:solidFill>
            <a:round/>
            <a:headEnd/>
            <a:tailEnd/>
          </a:ln>
        </p:spPr>
        <p:txBody>
          <a:bodyPr/>
          <a:lstStyle/>
          <a:p>
            <a:endParaRPr lang="en-CA"/>
          </a:p>
        </p:txBody>
      </p:sp>
      <p:sp>
        <p:nvSpPr>
          <p:cNvPr id="77840" name="Text Box 16"/>
          <p:cNvSpPr txBox="1">
            <a:spLocks noChangeArrowheads="1"/>
          </p:cNvSpPr>
          <p:nvPr/>
        </p:nvSpPr>
        <p:spPr bwMode="auto">
          <a:xfrm>
            <a:off x="1519238" y="3471863"/>
            <a:ext cx="1368425" cy="307777"/>
          </a:xfrm>
          <a:prstGeom prst="rect">
            <a:avLst/>
          </a:prstGeom>
          <a:noFill/>
          <a:ln w="9525">
            <a:noFill/>
            <a:miter lim="800000"/>
            <a:headEnd/>
            <a:tailEnd/>
          </a:ln>
        </p:spPr>
        <p:txBody>
          <a:bodyPr>
            <a:spAutoFit/>
          </a:bodyPr>
          <a:lstStyle/>
          <a:p>
            <a:pPr>
              <a:spcBef>
                <a:spcPct val="50000"/>
              </a:spcBef>
            </a:pPr>
            <a:r>
              <a:rPr lang="en-CA" sz="1400" b="1" dirty="0" err="1">
                <a:latin typeface="Verdana" pitchFamily="34" charset="0"/>
              </a:rPr>
              <a:t>Tecnologia</a:t>
            </a:r>
            <a:endParaRPr lang="en-US" sz="1400" b="1" dirty="0">
              <a:latin typeface="Verdana" pitchFamily="34" charset="0"/>
            </a:endParaRPr>
          </a:p>
        </p:txBody>
      </p:sp>
      <p:sp>
        <p:nvSpPr>
          <p:cNvPr id="77842" name="Text Box 18"/>
          <p:cNvSpPr txBox="1">
            <a:spLocks noChangeArrowheads="1"/>
          </p:cNvSpPr>
          <p:nvPr/>
        </p:nvSpPr>
        <p:spPr bwMode="auto">
          <a:xfrm>
            <a:off x="2362201" y="5099050"/>
            <a:ext cx="819150" cy="307777"/>
          </a:xfrm>
          <a:prstGeom prst="rect">
            <a:avLst/>
          </a:prstGeom>
          <a:noFill/>
          <a:ln w="9525">
            <a:noFill/>
            <a:miter lim="800000"/>
            <a:headEnd/>
            <a:tailEnd/>
          </a:ln>
        </p:spPr>
        <p:txBody>
          <a:bodyPr wrap="square">
            <a:spAutoFit/>
          </a:bodyPr>
          <a:lstStyle/>
          <a:p>
            <a:pPr>
              <a:spcBef>
                <a:spcPct val="50000"/>
              </a:spcBef>
            </a:pPr>
            <a:r>
              <a:rPr lang="en-CA" sz="1400" b="1">
                <a:latin typeface="Verdana" pitchFamily="34" charset="0"/>
              </a:rPr>
              <a:t>Artes</a:t>
            </a:r>
            <a:endParaRPr lang="en-US" sz="1400" b="1">
              <a:latin typeface="Verdana" pitchFamily="34" charset="0"/>
            </a:endParaRPr>
          </a:p>
        </p:txBody>
      </p:sp>
      <p:sp>
        <p:nvSpPr>
          <p:cNvPr id="77843" name="Text Box 19"/>
          <p:cNvSpPr txBox="1">
            <a:spLocks noChangeArrowheads="1"/>
          </p:cNvSpPr>
          <p:nvPr/>
        </p:nvSpPr>
        <p:spPr bwMode="auto">
          <a:xfrm>
            <a:off x="1865312" y="4292600"/>
            <a:ext cx="992175" cy="307777"/>
          </a:xfrm>
          <a:prstGeom prst="rect">
            <a:avLst/>
          </a:prstGeom>
          <a:noFill/>
          <a:ln w="9525">
            <a:noFill/>
            <a:miter lim="800000"/>
            <a:headEnd/>
            <a:tailEnd/>
          </a:ln>
        </p:spPr>
        <p:txBody>
          <a:bodyPr wrap="square">
            <a:spAutoFit/>
          </a:bodyPr>
          <a:lstStyle/>
          <a:p>
            <a:pPr>
              <a:spcBef>
                <a:spcPct val="50000"/>
              </a:spcBef>
            </a:pPr>
            <a:r>
              <a:rPr lang="en-CA" sz="1400" b="1" dirty="0" err="1">
                <a:latin typeface="Verdana" pitchFamily="34" charset="0"/>
              </a:rPr>
              <a:t>Música</a:t>
            </a:r>
            <a:endParaRPr lang="en-US" sz="1400" b="1" dirty="0">
              <a:latin typeface="Verdana" pitchFamily="34" charset="0"/>
            </a:endParaRPr>
          </a:p>
        </p:txBody>
      </p:sp>
      <p:sp>
        <p:nvSpPr>
          <p:cNvPr id="77844" name="Text Box 20"/>
          <p:cNvSpPr txBox="1">
            <a:spLocks noChangeArrowheads="1"/>
          </p:cNvSpPr>
          <p:nvPr/>
        </p:nvSpPr>
        <p:spPr bwMode="auto">
          <a:xfrm>
            <a:off x="3176588" y="5635625"/>
            <a:ext cx="987425" cy="304800"/>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Ciência</a:t>
            </a:r>
            <a:endParaRPr lang="en-US" sz="1400" b="1">
              <a:latin typeface="Verdana" pitchFamily="34" charset="0"/>
            </a:endParaRPr>
          </a:p>
        </p:txBody>
      </p:sp>
      <p:sp>
        <p:nvSpPr>
          <p:cNvPr id="77845" name="Text Box 21"/>
          <p:cNvSpPr txBox="1">
            <a:spLocks noChangeArrowheads="1"/>
          </p:cNvSpPr>
          <p:nvPr/>
        </p:nvSpPr>
        <p:spPr bwMode="auto">
          <a:xfrm>
            <a:off x="4064000" y="5800725"/>
            <a:ext cx="1368425" cy="304800"/>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Línguas</a:t>
            </a:r>
            <a:endParaRPr lang="en-US" sz="1400" b="1">
              <a:latin typeface="Verdana" pitchFamily="34" charset="0"/>
            </a:endParaRPr>
          </a:p>
        </p:txBody>
      </p:sp>
      <p:sp>
        <p:nvSpPr>
          <p:cNvPr id="77846" name="Text Box 22"/>
          <p:cNvSpPr txBox="1">
            <a:spLocks noChangeArrowheads="1"/>
          </p:cNvSpPr>
          <p:nvPr/>
        </p:nvSpPr>
        <p:spPr bwMode="auto">
          <a:xfrm>
            <a:off x="5287963" y="5437188"/>
            <a:ext cx="1008062" cy="307777"/>
          </a:xfrm>
          <a:prstGeom prst="rect">
            <a:avLst/>
          </a:prstGeom>
          <a:noFill/>
          <a:ln w="9525">
            <a:noFill/>
            <a:miter lim="800000"/>
            <a:headEnd/>
            <a:tailEnd/>
          </a:ln>
        </p:spPr>
        <p:txBody>
          <a:bodyPr>
            <a:spAutoFit/>
          </a:bodyPr>
          <a:lstStyle/>
          <a:p>
            <a:pPr algn="ctr">
              <a:spcBef>
                <a:spcPct val="50000"/>
              </a:spcBef>
            </a:pPr>
            <a:r>
              <a:rPr lang="en-CA" sz="1400" b="1" dirty="0" err="1">
                <a:latin typeface="Verdana" pitchFamily="34" charset="0"/>
              </a:rPr>
              <a:t>História</a:t>
            </a:r>
            <a:endParaRPr lang="en-US" sz="1400" b="1" dirty="0">
              <a:latin typeface="Verdana" pitchFamily="34" charset="0"/>
            </a:endParaRPr>
          </a:p>
        </p:txBody>
      </p:sp>
      <p:sp>
        <p:nvSpPr>
          <p:cNvPr id="77847" name="Text Box 23"/>
          <p:cNvSpPr txBox="1">
            <a:spLocks noChangeArrowheads="1"/>
          </p:cNvSpPr>
          <p:nvPr/>
        </p:nvSpPr>
        <p:spPr bwMode="auto">
          <a:xfrm>
            <a:off x="5862638" y="3903663"/>
            <a:ext cx="1584325" cy="304800"/>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Construção</a:t>
            </a:r>
            <a:endParaRPr lang="en-US" sz="1400" b="1">
              <a:latin typeface="Verdana" pitchFamily="34" charset="0"/>
            </a:endParaRPr>
          </a:p>
        </p:txBody>
      </p:sp>
      <p:sp>
        <p:nvSpPr>
          <p:cNvPr id="77848" name="Text Box 24"/>
          <p:cNvSpPr txBox="1">
            <a:spLocks noChangeArrowheads="1"/>
          </p:cNvSpPr>
          <p:nvPr/>
        </p:nvSpPr>
        <p:spPr bwMode="auto">
          <a:xfrm>
            <a:off x="5838825" y="3438525"/>
            <a:ext cx="1727200" cy="307777"/>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Transporte</a:t>
            </a:r>
            <a:endParaRPr lang="en-US" sz="1400" b="1">
              <a:latin typeface="Verdana" pitchFamily="34" charset="0"/>
            </a:endParaRPr>
          </a:p>
        </p:txBody>
      </p:sp>
      <p:sp>
        <p:nvSpPr>
          <p:cNvPr id="77849" name="Text Box 25"/>
          <p:cNvSpPr txBox="1">
            <a:spLocks noChangeArrowheads="1"/>
          </p:cNvSpPr>
          <p:nvPr/>
        </p:nvSpPr>
        <p:spPr bwMode="auto">
          <a:xfrm>
            <a:off x="5638800" y="4518025"/>
            <a:ext cx="1477963" cy="307777"/>
          </a:xfrm>
          <a:prstGeom prst="rect">
            <a:avLst/>
          </a:prstGeom>
          <a:noFill/>
          <a:ln w="9525">
            <a:noFill/>
            <a:miter lim="800000"/>
            <a:headEnd/>
            <a:tailEnd/>
          </a:ln>
        </p:spPr>
        <p:txBody>
          <a:bodyPr wrap="square">
            <a:spAutoFit/>
          </a:bodyPr>
          <a:lstStyle/>
          <a:p>
            <a:pPr>
              <a:spcBef>
                <a:spcPct val="50000"/>
              </a:spcBef>
            </a:pPr>
            <a:r>
              <a:rPr lang="en-CA" sz="1400" b="1">
                <a:latin typeface="Verdana" pitchFamily="34" charset="0"/>
              </a:rPr>
              <a:t>Alimentação</a:t>
            </a:r>
            <a:endParaRPr lang="en-US" sz="1400" b="1">
              <a:latin typeface="Verdana" pitchFamily="34" charset="0"/>
            </a:endParaRPr>
          </a:p>
        </p:txBody>
      </p:sp>
      <p:sp>
        <p:nvSpPr>
          <p:cNvPr id="77852" name="Text Box 28"/>
          <p:cNvSpPr txBox="1">
            <a:spLocks noChangeArrowheads="1"/>
          </p:cNvSpPr>
          <p:nvPr/>
        </p:nvSpPr>
        <p:spPr bwMode="auto">
          <a:xfrm>
            <a:off x="3454400" y="3141663"/>
            <a:ext cx="2232025" cy="584776"/>
          </a:xfrm>
          <a:prstGeom prst="rect">
            <a:avLst/>
          </a:prstGeom>
          <a:noFill/>
          <a:ln w="9525">
            <a:noFill/>
            <a:miter lim="800000"/>
            <a:headEnd/>
            <a:tailEnd/>
          </a:ln>
        </p:spPr>
        <p:txBody>
          <a:bodyPr>
            <a:spAutoFit/>
          </a:bodyPr>
          <a:lstStyle/>
          <a:p>
            <a:pPr>
              <a:spcBef>
                <a:spcPct val="50000"/>
              </a:spcBef>
            </a:pPr>
            <a:r>
              <a:rPr lang="en-CA" sz="3200" b="1" dirty="0" err="1">
                <a:latin typeface="Verdana" pitchFamily="34" charset="0"/>
              </a:rPr>
              <a:t>Criação</a:t>
            </a:r>
            <a:endParaRPr lang="en-US" sz="3200" b="1" dirty="0">
              <a:latin typeface="Verdana" pitchFamily="34" charset="0"/>
            </a:endParaRPr>
          </a:p>
        </p:txBody>
      </p:sp>
      <p:sp>
        <p:nvSpPr>
          <p:cNvPr id="77853" name="Oval 29"/>
          <p:cNvSpPr>
            <a:spLocks noChangeArrowheads="1"/>
          </p:cNvSpPr>
          <p:nvPr/>
        </p:nvSpPr>
        <p:spPr bwMode="auto">
          <a:xfrm>
            <a:off x="4427538" y="3284538"/>
            <a:ext cx="288925" cy="287337"/>
          </a:xfrm>
          <a:prstGeom prst="ellipse">
            <a:avLst/>
          </a:prstGeom>
          <a:solidFill>
            <a:schemeClr val="tx2"/>
          </a:solidFill>
          <a:ln w="9525">
            <a:noFill/>
            <a:round/>
            <a:headEnd/>
            <a:tailEnd/>
          </a:ln>
        </p:spPr>
        <p:txBody>
          <a:bodyPr wrap="none" anchor="ctr"/>
          <a:lstStyle/>
          <a:p>
            <a:endParaRPr lang="en-CA"/>
          </a:p>
        </p:txBody>
      </p:sp>
      <p:sp>
        <p:nvSpPr>
          <p:cNvPr id="77857" name="Text Box 33"/>
          <p:cNvSpPr txBox="1">
            <a:spLocks noChangeArrowheads="1"/>
          </p:cNvSpPr>
          <p:nvPr/>
        </p:nvSpPr>
        <p:spPr bwMode="auto">
          <a:xfrm>
            <a:off x="3616325" y="4500563"/>
            <a:ext cx="1912938" cy="519112"/>
          </a:xfrm>
          <a:prstGeom prst="rect">
            <a:avLst/>
          </a:prstGeom>
          <a:noFill/>
          <a:ln w="9525">
            <a:noFill/>
            <a:miter lim="800000"/>
            <a:headEnd/>
            <a:tailEnd/>
          </a:ln>
        </p:spPr>
        <p:txBody>
          <a:bodyPr>
            <a:spAutoFit/>
          </a:bodyPr>
          <a:lstStyle/>
          <a:p>
            <a:pPr algn="ctr">
              <a:spcBef>
                <a:spcPct val="50000"/>
              </a:spcBef>
            </a:pPr>
            <a:r>
              <a:rPr lang="en-CA" sz="2800" b="1" dirty="0" err="1">
                <a:latin typeface="Verdana" pitchFamily="34" charset="0"/>
              </a:rPr>
              <a:t>Físico</a:t>
            </a:r>
            <a:endParaRPr lang="en-US" sz="2800" b="1" dirty="0">
              <a:latin typeface="Verdana" pitchFamily="34" charset="0"/>
            </a:endParaRPr>
          </a:p>
        </p:txBody>
      </p:sp>
      <p:sp>
        <p:nvSpPr>
          <p:cNvPr id="77858" name="Text Box 34"/>
          <p:cNvSpPr txBox="1">
            <a:spLocks noChangeArrowheads="1"/>
          </p:cNvSpPr>
          <p:nvPr/>
        </p:nvSpPr>
        <p:spPr bwMode="auto">
          <a:xfrm>
            <a:off x="3606800" y="1806575"/>
            <a:ext cx="2184400" cy="523220"/>
          </a:xfrm>
          <a:prstGeom prst="rect">
            <a:avLst/>
          </a:prstGeom>
          <a:noFill/>
          <a:ln w="9525">
            <a:noFill/>
            <a:miter lim="800000"/>
            <a:headEnd/>
            <a:tailEnd/>
          </a:ln>
        </p:spPr>
        <p:txBody>
          <a:bodyPr wrap="square">
            <a:spAutoFit/>
          </a:bodyPr>
          <a:lstStyle/>
          <a:p>
            <a:pPr algn="ctr">
              <a:spcBef>
                <a:spcPct val="50000"/>
              </a:spcBef>
            </a:pPr>
            <a:r>
              <a:rPr lang="en-CA" sz="2800" b="1" dirty="0" err="1">
                <a:latin typeface="Verdana" pitchFamily="34" charset="0"/>
              </a:rPr>
              <a:t>Espiritual</a:t>
            </a:r>
            <a:endParaRPr lang="en-US" sz="2800" b="1" dirty="0">
              <a:latin typeface="Verdana" pitchFamily="34" charset="0"/>
            </a:endParaRPr>
          </a:p>
        </p:txBody>
      </p:sp>
      <p:sp>
        <p:nvSpPr>
          <p:cNvPr id="77859" name="Text Box 35"/>
          <p:cNvSpPr txBox="1">
            <a:spLocks noChangeArrowheads="1"/>
          </p:cNvSpPr>
          <p:nvPr/>
        </p:nvSpPr>
        <p:spPr bwMode="auto">
          <a:xfrm>
            <a:off x="2987675" y="1844675"/>
            <a:ext cx="1295400" cy="400110"/>
          </a:xfrm>
          <a:prstGeom prst="rect">
            <a:avLst/>
          </a:prstGeom>
          <a:noFill/>
          <a:ln w="9525">
            <a:noFill/>
            <a:miter lim="800000"/>
            <a:headEnd/>
            <a:tailEnd/>
          </a:ln>
        </p:spPr>
        <p:txBody>
          <a:bodyPr>
            <a:spAutoFit/>
          </a:bodyPr>
          <a:lstStyle/>
          <a:p>
            <a:pPr algn="ctr">
              <a:spcBef>
                <a:spcPct val="50000"/>
              </a:spcBef>
            </a:pPr>
            <a:r>
              <a:rPr lang="en-CA" sz="2000" b="1">
                <a:latin typeface="Verdana" pitchFamily="34" charset="0"/>
              </a:rPr>
              <a:t>Anjos</a:t>
            </a:r>
            <a:endParaRPr lang="en-US" sz="2000" b="1">
              <a:latin typeface="Verdana" pitchFamily="34" charset="0"/>
            </a:endParaRPr>
          </a:p>
        </p:txBody>
      </p:sp>
      <p:sp>
        <p:nvSpPr>
          <p:cNvPr id="77860" name="Text Box 36"/>
          <p:cNvSpPr txBox="1">
            <a:spLocks noChangeArrowheads="1"/>
          </p:cNvSpPr>
          <p:nvPr/>
        </p:nvSpPr>
        <p:spPr bwMode="auto">
          <a:xfrm>
            <a:off x="5580063" y="2565400"/>
            <a:ext cx="1658937" cy="400110"/>
          </a:xfrm>
          <a:prstGeom prst="rect">
            <a:avLst/>
          </a:prstGeom>
          <a:noFill/>
          <a:ln w="9525">
            <a:noFill/>
            <a:miter lim="800000"/>
            <a:headEnd/>
            <a:tailEnd/>
          </a:ln>
        </p:spPr>
        <p:txBody>
          <a:bodyPr wrap="square">
            <a:spAutoFit/>
          </a:bodyPr>
          <a:lstStyle/>
          <a:p>
            <a:pPr algn="ctr">
              <a:spcBef>
                <a:spcPct val="50000"/>
              </a:spcBef>
            </a:pPr>
            <a:r>
              <a:rPr lang="en-CA" sz="2000" b="1">
                <a:latin typeface="Verdana" pitchFamily="34" charset="0"/>
              </a:rPr>
              <a:t>Demônios</a:t>
            </a:r>
            <a:endParaRPr lang="en-US" sz="2000" b="1">
              <a:latin typeface="Verdana" pitchFamily="34" charset="0"/>
            </a:endParaRPr>
          </a:p>
        </p:txBody>
      </p:sp>
      <p:sp>
        <p:nvSpPr>
          <p:cNvPr id="77866" name="Line 42"/>
          <p:cNvSpPr>
            <a:spLocks noChangeShapeType="1"/>
          </p:cNvSpPr>
          <p:nvPr/>
        </p:nvSpPr>
        <p:spPr bwMode="auto">
          <a:xfrm flipH="1">
            <a:off x="1042988" y="3429000"/>
            <a:ext cx="3529012" cy="431800"/>
          </a:xfrm>
          <a:prstGeom prst="line">
            <a:avLst/>
          </a:prstGeom>
          <a:noFill/>
          <a:ln w="38100">
            <a:solidFill>
              <a:schemeClr val="tx2"/>
            </a:solidFill>
            <a:round/>
            <a:headEnd/>
            <a:tailEnd type="stealth" w="lg" len="lg"/>
          </a:ln>
        </p:spPr>
        <p:txBody>
          <a:bodyPr/>
          <a:lstStyle/>
          <a:p>
            <a:endParaRPr lang="en-CA"/>
          </a:p>
        </p:txBody>
      </p:sp>
      <p:sp>
        <p:nvSpPr>
          <p:cNvPr id="77867" name="Line 43"/>
          <p:cNvSpPr>
            <a:spLocks noChangeShapeType="1"/>
          </p:cNvSpPr>
          <p:nvPr/>
        </p:nvSpPr>
        <p:spPr bwMode="auto">
          <a:xfrm flipH="1">
            <a:off x="1331913" y="3429000"/>
            <a:ext cx="3240087" cy="1368425"/>
          </a:xfrm>
          <a:prstGeom prst="line">
            <a:avLst/>
          </a:prstGeom>
          <a:noFill/>
          <a:ln w="38100">
            <a:solidFill>
              <a:schemeClr val="tx2"/>
            </a:solidFill>
            <a:round/>
            <a:headEnd/>
            <a:tailEnd type="stealth" w="lg" len="lg"/>
          </a:ln>
        </p:spPr>
        <p:txBody>
          <a:bodyPr/>
          <a:lstStyle/>
          <a:p>
            <a:endParaRPr lang="en-CA"/>
          </a:p>
        </p:txBody>
      </p:sp>
      <p:sp>
        <p:nvSpPr>
          <p:cNvPr id="77868" name="Line 44"/>
          <p:cNvSpPr>
            <a:spLocks noChangeShapeType="1"/>
          </p:cNvSpPr>
          <p:nvPr/>
        </p:nvSpPr>
        <p:spPr bwMode="auto">
          <a:xfrm flipH="1">
            <a:off x="2195513" y="3429000"/>
            <a:ext cx="2376487" cy="2376488"/>
          </a:xfrm>
          <a:prstGeom prst="line">
            <a:avLst/>
          </a:prstGeom>
          <a:noFill/>
          <a:ln w="38100">
            <a:solidFill>
              <a:schemeClr val="tx2"/>
            </a:solidFill>
            <a:round/>
            <a:headEnd/>
            <a:tailEnd type="stealth" w="lg" len="lg"/>
          </a:ln>
        </p:spPr>
        <p:txBody>
          <a:bodyPr/>
          <a:lstStyle/>
          <a:p>
            <a:endParaRPr lang="en-CA"/>
          </a:p>
        </p:txBody>
      </p:sp>
      <p:sp>
        <p:nvSpPr>
          <p:cNvPr id="77869" name="Line 45"/>
          <p:cNvSpPr>
            <a:spLocks noChangeShapeType="1"/>
          </p:cNvSpPr>
          <p:nvPr/>
        </p:nvSpPr>
        <p:spPr bwMode="auto">
          <a:xfrm flipH="1">
            <a:off x="3419475" y="3429000"/>
            <a:ext cx="1152525" cy="3024188"/>
          </a:xfrm>
          <a:prstGeom prst="line">
            <a:avLst/>
          </a:prstGeom>
          <a:noFill/>
          <a:ln w="38100">
            <a:solidFill>
              <a:schemeClr val="tx2"/>
            </a:solidFill>
            <a:round/>
            <a:headEnd/>
            <a:tailEnd type="stealth" w="lg" len="lg"/>
          </a:ln>
        </p:spPr>
        <p:txBody>
          <a:bodyPr/>
          <a:lstStyle/>
          <a:p>
            <a:endParaRPr lang="en-CA"/>
          </a:p>
        </p:txBody>
      </p:sp>
      <p:sp>
        <p:nvSpPr>
          <p:cNvPr id="77870" name="Line 46"/>
          <p:cNvSpPr>
            <a:spLocks noChangeShapeType="1"/>
          </p:cNvSpPr>
          <p:nvPr/>
        </p:nvSpPr>
        <p:spPr bwMode="auto">
          <a:xfrm>
            <a:off x="4572000" y="3429000"/>
            <a:ext cx="144463" cy="3168650"/>
          </a:xfrm>
          <a:prstGeom prst="line">
            <a:avLst/>
          </a:prstGeom>
          <a:noFill/>
          <a:ln w="38100">
            <a:solidFill>
              <a:schemeClr val="tx2"/>
            </a:solidFill>
            <a:round/>
            <a:headEnd/>
            <a:tailEnd type="stealth" w="lg" len="lg"/>
          </a:ln>
        </p:spPr>
        <p:txBody>
          <a:bodyPr/>
          <a:lstStyle/>
          <a:p>
            <a:endParaRPr lang="en-CA"/>
          </a:p>
        </p:txBody>
      </p:sp>
      <p:sp>
        <p:nvSpPr>
          <p:cNvPr id="77871" name="Line 47"/>
          <p:cNvSpPr>
            <a:spLocks noChangeShapeType="1"/>
          </p:cNvSpPr>
          <p:nvPr/>
        </p:nvSpPr>
        <p:spPr bwMode="auto">
          <a:xfrm>
            <a:off x="4572000" y="3429000"/>
            <a:ext cx="1512888" cy="2879725"/>
          </a:xfrm>
          <a:prstGeom prst="line">
            <a:avLst/>
          </a:prstGeom>
          <a:noFill/>
          <a:ln w="38100">
            <a:solidFill>
              <a:schemeClr val="tx2"/>
            </a:solidFill>
            <a:round/>
            <a:headEnd/>
            <a:tailEnd type="stealth" w="lg" len="lg"/>
          </a:ln>
        </p:spPr>
        <p:txBody>
          <a:bodyPr/>
          <a:lstStyle/>
          <a:p>
            <a:endParaRPr lang="en-CA"/>
          </a:p>
        </p:txBody>
      </p:sp>
      <p:sp>
        <p:nvSpPr>
          <p:cNvPr id="77872" name="Line 48"/>
          <p:cNvSpPr>
            <a:spLocks noChangeShapeType="1"/>
          </p:cNvSpPr>
          <p:nvPr/>
        </p:nvSpPr>
        <p:spPr bwMode="auto">
          <a:xfrm>
            <a:off x="4572000" y="3429000"/>
            <a:ext cx="2663825" cy="2087563"/>
          </a:xfrm>
          <a:prstGeom prst="line">
            <a:avLst/>
          </a:prstGeom>
          <a:noFill/>
          <a:ln w="38100">
            <a:solidFill>
              <a:schemeClr val="tx2"/>
            </a:solidFill>
            <a:round/>
            <a:headEnd/>
            <a:tailEnd type="stealth" w="lg" len="lg"/>
          </a:ln>
        </p:spPr>
        <p:txBody>
          <a:bodyPr/>
          <a:lstStyle/>
          <a:p>
            <a:endParaRPr lang="en-CA"/>
          </a:p>
        </p:txBody>
      </p:sp>
      <p:sp>
        <p:nvSpPr>
          <p:cNvPr id="77873" name="Line 49"/>
          <p:cNvSpPr>
            <a:spLocks noChangeShapeType="1"/>
          </p:cNvSpPr>
          <p:nvPr/>
        </p:nvSpPr>
        <p:spPr bwMode="auto">
          <a:xfrm>
            <a:off x="4572000" y="3429000"/>
            <a:ext cx="3240088" cy="1079500"/>
          </a:xfrm>
          <a:prstGeom prst="line">
            <a:avLst/>
          </a:prstGeom>
          <a:noFill/>
          <a:ln w="38100">
            <a:solidFill>
              <a:schemeClr val="tx2"/>
            </a:solidFill>
            <a:round/>
            <a:headEnd/>
            <a:tailEnd type="stealth" w="lg" len="lg"/>
          </a:ln>
        </p:spPr>
        <p:txBody>
          <a:bodyPr/>
          <a:lstStyle/>
          <a:p>
            <a:endParaRPr lang="en-CA"/>
          </a:p>
        </p:txBody>
      </p:sp>
      <p:sp>
        <p:nvSpPr>
          <p:cNvPr id="77874" name="Line 50"/>
          <p:cNvSpPr>
            <a:spLocks noChangeShapeType="1"/>
          </p:cNvSpPr>
          <p:nvPr/>
        </p:nvSpPr>
        <p:spPr bwMode="auto">
          <a:xfrm>
            <a:off x="4572000" y="3429000"/>
            <a:ext cx="3455988" cy="287338"/>
          </a:xfrm>
          <a:prstGeom prst="line">
            <a:avLst/>
          </a:prstGeom>
          <a:noFill/>
          <a:ln w="38100">
            <a:solidFill>
              <a:schemeClr val="tx2"/>
            </a:solidFill>
            <a:round/>
            <a:headEnd/>
            <a:tailEnd type="stealth" w="lg" len="lg"/>
          </a:ln>
        </p:spPr>
        <p:txBody>
          <a:bodyPr/>
          <a:lstStyle/>
          <a:p>
            <a:endParaRPr lang="en-CA"/>
          </a:p>
        </p:txBody>
      </p:sp>
      <p:sp>
        <p:nvSpPr>
          <p:cNvPr id="77875" name="Line 51"/>
          <p:cNvSpPr>
            <a:spLocks noChangeShapeType="1"/>
          </p:cNvSpPr>
          <p:nvPr/>
        </p:nvSpPr>
        <p:spPr bwMode="auto">
          <a:xfrm flipH="1" flipV="1">
            <a:off x="2843213" y="692150"/>
            <a:ext cx="1728787" cy="2736850"/>
          </a:xfrm>
          <a:prstGeom prst="line">
            <a:avLst/>
          </a:prstGeom>
          <a:noFill/>
          <a:ln w="38100">
            <a:solidFill>
              <a:schemeClr val="tx2"/>
            </a:solidFill>
            <a:round/>
            <a:headEnd/>
            <a:tailEnd type="stealth" w="lg" len="lg"/>
          </a:ln>
        </p:spPr>
        <p:txBody>
          <a:bodyPr/>
          <a:lstStyle/>
          <a:p>
            <a:endParaRPr lang="en-CA"/>
          </a:p>
        </p:txBody>
      </p:sp>
      <p:sp>
        <p:nvSpPr>
          <p:cNvPr id="77876" name="Line 52"/>
          <p:cNvSpPr>
            <a:spLocks noChangeShapeType="1"/>
          </p:cNvSpPr>
          <p:nvPr/>
        </p:nvSpPr>
        <p:spPr bwMode="auto">
          <a:xfrm flipV="1">
            <a:off x="4572000" y="1989138"/>
            <a:ext cx="3095625" cy="1439862"/>
          </a:xfrm>
          <a:prstGeom prst="line">
            <a:avLst/>
          </a:prstGeom>
          <a:noFill/>
          <a:ln w="38100">
            <a:solidFill>
              <a:schemeClr val="tx2"/>
            </a:solidFill>
            <a:round/>
            <a:headEnd/>
            <a:tailEnd type="stealth" w="lg" len="lg"/>
          </a:ln>
        </p:spPr>
        <p:txBody>
          <a:bodyPr/>
          <a:lstStyle/>
          <a:p>
            <a:endParaRPr lang="en-CA"/>
          </a:p>
        </p:txBody>
      </p:sp>
      <p:sp>
        <p:nvSpPr>
          <p:cNvPr id="77877" name="Text Box 53"/>
          <p:cNvSpPr txBox="1">
            <a:spLocks noChangeArrowheads="1"/>
          </p:cNvSpPr>
          <p:nvPr/>
        </p:nvSpPr>
        <p:spPr bwMode="auto">
          <a:xfrm>
            <a:off x="4191000" y="3276600"/>
            <a:ext cx="685800" cy="230832"/>
          </a:xfrm>
          <a:prstGeom prst="rect">
            <a:avLst/>
          </a:prstGeom>
          <a:noFill/>
          <a:ln w="9525">
            <a:noFill/>
            <a:miter lim="800000"/>
            <a:headEnd/>
            <a:tailEnd/>
          </a:ln>
        </p:spPr>
        <p:txBody>
          <a:bodyPr wrap="square">
            <a:spAutoFit/>
          </a:bodyPr>
          <a:lstStyle/>
          <a:p>
            <a:pPr algn="ctr">
              <a:spcBef>
                <a:spcPct val="50000"/>
              </a:spcBef>
            </a:pPr>
            <a:r>
              <a:rPr lang="en-CA" sz="900" b="1">
                <a:solidFill>
                  <a:srgbClr val="000000"/>
                </a:solidFill>
                <a:latin typeface="Verdana" pitchFamily="34" charset="0"/>
              </a:rPr>
              <a:t>Homem</a:t>
            </a:r>
            <a:endParaRPr lang="en-US" sz="900" b="1">
              <a:solidFill>
                <a:srgbClr val="000000"/>
              </a:solidFill>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852"/>
                                        </p:tgtEl>
                                        <p:attrNameLst>
                                          <p:attrName>style.visibility</p:attrName>
                                        </p:attrNameLst>
                                      </p:cBhvr>
                                      <p:to>
                                        <p:strVal val="visible"/>
                                      </p:to>
                                    </p:set>
                                  </p:childTnLst>
                                  <p:subTnLst>
                                    <p:set>
                                      <p:cBhvr override="childStyle">
                                        <p:cTn dur="1" fill="hold" display="0" masterRel="nextClick" afterEffect="1"/>
                                        <p:tgtEl>
                                          <p:spTgt spid="77852"/>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78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78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7857"/>
                                        </p:tgtEl>
                                        <p:attrNameLst>
                                          <p:attrName>style.visibility</p:attrName>
                                        </p:attrNameLst>
                                      </p:cBhvr>
                                      <p:to>
                                        <p:strVal val="visible"/>
                                      </p:to>
                                    </p:set>
                                  </p:childTnLst>
                                  <p:subTnLst>
                                    <p:set>
                                      <p:cBhvr override="childStyle">
                                        <p:cTn dur="1" fill="hold" display="0" masterRel="nextClick" afterEffect="1"/>
                                        <p:tgtEl>
                                          <p:spTgt spid="77857"/>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7858"/>
                                        </p:tgtEl>
                                        <p:attrNameLst>
                                          <p:attrName>style.visibility</p:attrName>
                                        </p:attrNameLst>
                                      </p:cBhvr>
                                      <p:to>
                                        <p:strVal val="visible"/>
                                      </p:to>
                                    </p:set>
                                  </p:childTnLst>
                                  <p:subTnLst>
                                    <p:set>
                                      <p:cBhvr override="childStyle">
                                        <p:cTn dur="1" fill="hold" display="0" masterRel="nextClick" afterEffect="1"/>
                                        <p:tgtEl>
                                          <p:spTgt spid="77858"/>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785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7877"/>
                                        </p:tgtEl>
                                        <p:attrNameLst>
                                          <p:attrName>style.visibility</p:attrName>
                                        </p:attrNameLst>
                                      </p:cBhvr>
                                      <p:to>
                                        <p:strVal val="visible"/>
                                      </p:to>
                                    </p:set>
                                  </p:childTnLst>
                                  <p:subTnLst>
                                    <p:set>
                                      <p:cBhvr override="childStyle">
                                        <p:cTn dur="1" fill="hold" display="0" masterRel="nextClick" afterEffect="1"/>
                                        <p:tgtEl>
                                          <p:spTgt spid="77877"/>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78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78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783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784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783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784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783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7784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783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784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783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7784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783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784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783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7784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783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784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783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77848"/>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7787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77873"/>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77872"/>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77871"/>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77870"/>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77869"/>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77868"/>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77867"/>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7866"/>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77876"/>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778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animBg="1"/>
      <p:bldP spid="77829" grpId="0" animBg="1"/>
      <p:bldP spid="77830" grpId="0" animBg="1"/>
      <p:bldP spid="77831" grpId="0" animBg="1"/>
      <p:bldP spid="77832" grpId="0" animBg="1"/>
      <p:bldP spid="77833" grpId="0" animBg="1"/>
      <p:bldP spid="77834" grpId="0" animBg="1"/>
      <p:bldP spid="77835" grpId="0" animBg="1"/>
      <p:bldP spid="77836" grpId="0" animBg="1"/>
      <p:bldP spid="77837" grpId="0" animBg="1"/>
      <p:bldP spid="77838" grpId="0" animBg="1"/>
      <p:bldP spid="77839" grpId="0" animBg="1"/>
      <p:bldP spid="77840" grpId="0"/>
      <p:bldP spid="77842" grpId="0"/>
      <p:bldP spid="77843" grpId="0"/>
      <p:bldP spid="77844" grpId="0"/>
      <p:bldP spid="77845" grpId="0"/>
      <p:bldP spid="77846" grpId="0"/>
      <p:bldP spid="77847" grpId="0"/>
      <p:bldP spid="77848" grpId="0"/>
      <p:bldP spid="77849" grpId="0"/>
      <p:bldP spid="77852" grpId="0"/>
      <p:bldP spid="77853" grpId="0" animBg="1"/>
      <p:bldP spid="77859" grpId="0"/>
      <p:bldP spid="77860" grpId="0"/>
      <p:bldP spid="77866" grpId="0" animBg="1"/>
      <p:bldP spid="77867" grpId="0" animBg="1"/>
      <p:bldP spid="77868" grpId="0" animBg="1"/>
      <p:bldP spid="77869" grpId="0" animBg="1"/>
      <p:bldP spid="77870" grpId="0" animBg="1"/>
      <p:bldP spid="77871" grpId="0" animBg="1"/>
      <p:bldP spid="77872" grpId="0" animBg="1"/>
      <p:bldP spid="77873" grpId="0" animBg="1"/>
      <p:bldP spid="77874" grpId="0" animBg="1"/>
      <p:bldP spid="77875" grpId="0" animBg="1"/>
      <p:bldP spid="77876" grpId="0" animBg="1"/>
      <p:bldP spid="77877"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500826" y="5572140"/>
            <a:ext cx="2233618" cy="1008067"/>
          </a:xfrm>
          <a:prstGeom prst="rect">
            <a:avLst/>
          </a:prstGeom>
        </p:spPr>
        <p:txBody>
          <a:bodyPr/>
          <a:lstStyle/>
          <a:p>
            <a:pPr algn="r"/>
            <a:r>
              <a:rPr lang="en-US" dirty="0" smtClean="0"/>
              <a:t>Graham, Donovan L. (2003). Teaching </a:t>
            </a:r>
            <a:r>
              <a:rPr lang="en-US" dirty="0" err="1" smtClean="0"/>
              <a:t>Redemptively</a:t>
            </a:r>
            <a:r>
              <a:rPr lang="en-US" dirty="0" smtClean="0"/>
              <a:t>.</a:t>
            </a:r>
            <a:endParaRPr lang="en-US" dirty="0"/>
          </a:p>
        </p:txBody>
      </p:sp>
      <p:graphicFrame>
        <p:nvGraphicFramePr>
          <p:cNvPr id="5" name="Diagram 4"/>
          <p:cNvGraphicFramePr/>
          <p:nvPr/>
        </p:nvGraphicFramePr>
        <p:xfrm>
          <a:off x="285720" y="214290"/>
          <a:ext cx="7215238"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F9D1AEDF-E8CC-4E96-BAAA-7F272B290D17}"/>
                                            </p:graphicEl>
                                          </p:spTgt>
                                        </p:tgtEl>
                                        <p:attrNameLst>
                                          <p:attrName>style.visibility</p:attrName>
                                        </p:attrNameLst>
                                      </p:cBhvr>
                                      <p:to>
                                        <p:strVal val="visible"/>
                                      </p:to>
                                    </p:set>
                                    <p:animEffect transition="in" filter="fade">
                                      <p:cBhvr>
                                        <p:cTn id="7" dur="2000"/>
                                        <p:tgtEl>
                                          <p:spTgt spid="5">
                                            <p:graphicEl>
                                              <a:dgm id="{F9D1AEDF-E8CC-4E96-BAAA-7F272B290D1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A10DD3B-2752-44F2-9B14-1FE67187619D}"/>
                                            </p:graphicEl>
                                          </p:spTgt>
                                        </p:tgtEl>
                                        <p:attrNameLst>
                                          <p:attrName>style.visibility</p:attrName>
                                        </p:attrNameLst>
                                      </p:cBhvr>
                                      <p:to>
                                        <p:strVal val="visible"/>
                                      </p:to>
                                    </p:set>
                                    <p:animEffect transition="in" filter="fade">
                                      <p:cBhvr>
                                        <p:cTn id="12" dur="2000"/>
                                        <p:tgtEl>
                                          <p:spTgt spid="5">
                                            <p:graphicEl>
                                              <a:dgm id="{9A10DD3B-2752-44F2-9B14-1FE67187619D}"/>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A4FF2046-006C-4F31-B711-EC95D190B2D7}"/>
                                            </p:graphicEl>
                                          </p:spTgt>
                                        </p:tgtEl>
                                        <p:attrNameLst>
                                          <p:attrName>style.visibility</p:attrName>
                                        </p:attrNameLst>
                                      </p:cBhvr>
                                      <p:to>
                                        <p:strVal val="visible"/>
                                      </p:to>
                                    </p:set>
                                    <p:animEffect transition="in" filter="fade">
                                      <p:cBhvr>
                                        <p:cTn id="15" dur="2000"/>
                                        <p:tgtEl>
                                          <p:spTgt spid="5">
                                            <p:graphicEl>
                                              <a:dgm id="{A4FF2046-006C-4F31-B711-EC95D190B2D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B6779214-3728-4F12-8DC0-48245D9D3D51}"/>
                                            </p:graphicEl>
                                          </p:spTgt>
                                        </p:tgtEl>
                                        <p:attrNameLst>
                                          <p:attrName>style.visibility</p:attrName>
                                        </p:attrNameLst>
                                      </p:cBhvr>
                                      <p:to>
                                        <p:strVal val="visible"/>
                                      </p:to>
                                    </p:set>
                                    <p:animEffect transition="in" filter="fade">
                                      <p:cBhvr>
                                        <p:cTn id="20" dur="2000"/>
                                        <p:tgtEl>
                                          <p:spTgt spid="5">
                                            <p:graphicEl>
                                              <a:dgm id="{B6779214-3728-4F12-8DC0-48245D9D3D51}"/>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A12E7FAE-477B-4E30-868E-92E6FE529102}"/>
                                            </p:graphicEl>
                                          </p:spTgt>
                                        </p:tgtEl>
                                        <p:attrNameLst>
                                          <p:attrName>style.visibility</p:attrName>
                                        </p:attrNameLst>
                                      </p:cBhvr>
                                      <p:to>
                                        <p:strVal val="visible"/>
                                      </p:to>
                                    </p:set>
                                    <p:animEffect transition="in" filter="fade">
                                      <p:cBhvr>
                                        <p:cTn id="23" dur="2000"/>
                                        <p:tgtEl>
                                          <p:spTgt spid="5">
                                            <p:graphicEl>
                                              <a:dgm id="{A12E7FAE-477B-4E30-868E-92E6FE52910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91792F1E-791A-452F-99B4-46BDA6530F2D}"/>
                                            </p:graphicEl>
                                          </p:spTgt>
                                        </p:tgtEl>
                                        <p:attrNameLst>
                                          <p:attrName>style.visibility</p:attrName>
                                        </p:attrNameLst>
                                      </p:cBhvr>
                                      <p:to>
                                        <p:strVal val="visible"/>
                                      </p:to>
                                    </p:set>
                                    <p:animEffect transition="in" filter="fade">
                                      <p:cBhvr>
                                        <p:cTn id="28" dur="2000"/>
                                        <p:tgtEl>
                                          <p:spTgt spid="5">
                                            <p:graphicEl>
                                              <a:dgm id="{91792F1E-791A-452F-99B4-46BDA6530F2D}"/>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14FAD093-E733-4DEB-A485-5882BC989444}"/>
                                            </p:graphicEl>
                                          </p:spTgt>
                                        </p:tgtEl>
                                        <p:attrNameLst>
                                          <p:attrName>style.visibility</p:attrName>
                                        </p:attrNameLst>
                                      </p:cBhvr>
                                      <p:to>
                                        <p:strVal val="visible"/>
                                      </p:to>
                                    </p:set>
                                    <p:animEffect transition="in" filter="fade">
                                      <p:cBhvr>
                                        <p:cTn id="31" dur="2000"/>
                                        <p:tgtEl>
                                          <p:spTgt spid="5">
                                            <p:graphicEl>
                                              <a:dgm id="{14FAD093-E733-4DEB-A485-5882BC98944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15CC98AC-D62D-4EBE-A8A1-4EC134806B71}"/>
                                            </p:graphicEl>
                                          </p:spTgt>
                                        </p:tgtEl>
                                        <p:attrNameLst>
                                          <p:attrName>style.visibility</p:attrName>
                                        </p:attrNameLst>
                                      </p:cBhvr>
                                      <p:to>
                                        <p:strVal val="visible"/>
                                      </p:to>
                                    </p:set>
                                    <p:animEffect transition="in" filter="fade">
                                      <p:cBhvr>
                                        <p:cTn id="36" dur="2000"/>
                                        <p:tgtEl>
                                          <p:spTgt spid="5">
                                            <p:graphicEl>
                                              <a:dgm id="{15CC98AC-D62D-4EBE-A8A1-4EC134806B7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472EEF6C-5936-4250-8D79-24A564D15060}"/>
                                            </p:graphicEl>
                                          </p:spTgt>
                                        </p:tgtEl>
                                        <p:attrNameLst>
                                          <p:attrName>style.visibility</p:attrName>
                                        </p:attrNameLst>
                                      </p:cBhvr>
                                      <p:to>
                                        <p:strVal val="visible"/>
                                      </p:to>
                                    </p:set>
                                    <p:animEffect transition="in" filter="fade">
                                      <p:cBhvr>
                                        <p:cTn id="39" dur="2000"/>
                                        <p:tgtEl>
                                          <p:spTgt spid="5">
                                            <p:graphicEl>
                                              <a:dgm id="{472EEF6C-5936-4250-8D79-24A564D1506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AC40E804-C688-480A-94C4-39279CEA32AC}"/>
                                            </p:graphicEl>
                                          </p:spTgt>
                                        </p:tgtEl>
                                        <p:attrNameLst>
                                          <p:attrName>style.visibility</p:attrName>
                                        </p:attrNameLst>
                                      </p:cBhvr>
                                      <p:to>
                                        <p:strVal val="visible"/>
                                      </p:to>
                                    </p:set>
                                    <p:animEffect transition="in" filter="fade">
                                      <p:cBhvr>
                                        <p:cTn id="44" dur="2000"/>
                                        <p:tgtEl>
                                          <p:spTgt spid="5">
                                            <p:graphicEl>
                                              <a:dgm id="{AC40E804-C688-480A-94C4-39279CEA32AC}"/>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F4702409-B4FC-4B16-AB07-9D4C7DC9F025}"/>
                                            </p:graphicEl>
                                          </p:spTgt>
                                        </p:tgtEl>
                                        <p:attrNameLst>
                                          <p:attrName>style.visibility</p:attrName>
                                        </p:attrNameLst>
                                      </p:cBhvr>
                                      <p:to>
                                        <p:strVal val="visible"/>
                                      </p:to>
                                    </p:set>
                                    <p:animEffect transition="in" filter="fade">
                                      <p:cBhvr>
                                        <p:cTn id="47" dur="2000"/>
                                        <p:tgtEl>
                                          <p:spTgt spid="5">
                                            <p:graphicEl>
                                              <a:dgm id="{F4702409-B4FC-4B16-AB07-9D4C7DC9F02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Verdade transformadora</a:t>
            </a:r>
            <a:endParaRPr lang="en-US" dirty="0"/>
          </a:p>
        </p:txBody>
      </p:sp>
      <p:sp>
        <p:nvSpPr>
          <p:cNvPr id="3" name="Content Placeholder 2"/>
          <p:cNvSpPr>
            <a:spLocks noGrp="1"/>
          </p:cNvSpPr>
          <p:nvPr>
            <p:ph idx="1"/>
          </p:nvPr>
        </p:nvSpPr>
        <p:spPr/>
        <p:txBody>
          <a:bodyPr/>
          <a:lstStyle/>
          <a:p>
            <a:pPr>
              <a:buNone/>
            </a:pPr>
            <a:r>
              <a:rPr lang="en-US" sz="2800" b="1" dirty="0" smtClean="0"/>
              <a:t>Provérbios 23:7 (ARA)</a:t>
            </a:r>
          </a:p>
          <a:p>
            <a:pPr>
              <a:buNone/>
            </a:pPr>
            <a:endParaRPr lang="en-US" sz="2800" b="1" dirty="0" smtClean="0"/>
          </a:p>
          <a:p>
            <a:pPr>
              <a:buNone/>
            </a:pPr>
            <a:r>
              <a:rPr lang="en-US" sz="2800" baseline="30000" dirty="0" smtClean="0"/>
              <a:t>	 Porque, como ele pensa consigo mesmo, assim é. </a:t>
            </a:r>
            <a:endParaRPr lang="en-US" sz="2800"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v shape - transparent - gold"/>
          <p:cNvPicPr>
            <a:picLocks noChangeAspect="1" noChangeArrowheads="1"/>
          </p:cNvPicPr>
          <p:nvPr/>
        </p:nvPicPr>
        <p:blipFill>
          <a:blip r:embed="rId3" cstate="email"/>
          <a:srcRect/>
          <a:stretch>
            <a:fillRect/>
          </a:stretch>
        </p:blipFill>
        <p:spPr bwMode="auto">
          <a:xfrm>
            <a:off x="468313" y="1916113"/>
            <a:ext cx="8154987" cy="4449762"/>
          </a:xfrm>
          <a:prstGeom prst="rect">
            <a:avLst/>
          </a:prstGeom>
          <a:noFill/>
        </p:spPr>
      </p:pic>
      <p:sp>
        <p:nvSpPr>
          <p:cNvPr id="65539" name="Rectangle 3"/>
          <p:cNvSpPr>
            <a:spLocks noChangeAspect="1" noChangeArrowheads="1"/>
          </p:cNvSpPr>
          <p:nvPr/>
        </p:nvSpPr>
        <p:spPr bwMode="auto">
          <a:xfrm>
            <a:off x="6804025" y="6165850"/>
            <a:ext cx="1770063" cy="215900"/>
          </a:xfrm>
          <a:prstGeom prst="rect">
            <a:avLst/>
          </a:prstGeom>
          <a:noFill/>
          <a:ln w="9525">
            <a:noFill/>
            <a:miter lim="800000"/>
            <a:headEnd/>
            <a:tailEnd/>
          </a:ln>
        </p:spPr>
        <p:txBody>
          <a:bodyPr lIns="0" tIns="0" rIns="0" bIns="0"/>
          <a:lstStyle/>
          <a:p>
            <a:pPr algn="ctr"/>
            <a:r>
              <a:rPr lang="en-US" sz="900" b="1" dirty="0">
                <a:latin typeface="Verdana" pitchFamily="34" charset="0"/>
              </a:rPr>
              <a:t>© Harold Klassen 2003</a:t>
            </a:r>
            <a:endParaRPr lang="en-CA" dirty="0">
              <a:latin typeface="Verdana" pitchFamily="34" charset="0"/>
            </a:endParaRPr>
          </a:p>
        </p:txBody>
      </p:sp>
      <p:sp>
        <p:nvSpPr>
          <p:cNvPr id="65540" name="Rectangle 4"/>
          <p:cNvSpPr>
            <a:spLocks noChangeAspect="1" noChangeArrowheads="1"/>
          </p:cNvSpPr>
          <p:nvPr/>
        </p:nvSpPr>
        <p:spPr bwMode="auto">
          <a:xfrm>
            <a:off x="250824" y="2205038"/>
            <a:ext cx="3406776" cy="1028700"/>
          </a:xfrm>
          <a:prstGeom prst="rect">
            <a:avLst/>
          </a:prstGeom>
          <a:noFill/>
          <a:ln w="9525">
            <a:noFill/>
            <a:miter lim="800000"/>
            <a:headEnd/>
            <a:tailEnd/>
          </a:ln>
        </p:spPr>
        <p:txBody>
          <a:bodyPr lIns="0" tIns="0" rIns="0" bIns="0"/>
          <a:lstStyle/>
          <a:p>
            <a:r>
              <a:rPr lang="en-CA" sz="2400" b="1" dirty="0">
                <a:latin typeface="Verdana" pitchFamily="34" charset="0"/>
              </a:rPr>
              <a:t>O </a:t>
            </a:r>
            <a:r>
              <a:rPr lang="en-CA" sz="2400" b="1" dirty="0" err="1">
                <a:latin typeface="Verdana" pitchFamily="34" charset="0"/>
              </a:rPr>
              <a:t>que</a:t>
            </a:r>
            <a:r>
              <a:rPr lang="en-CA" sz="2400" b="1" dirty="0">
                <a:latin typeface="Verdana" pitchFamily="34" charset="0"/>
              </a:rPr>
              <a:t> é </a:t>
            </a:r>
            <a:r>
              <a:rPr lang="en-CA" sz="2400" b="1" dirty="0" err="1">
                <a:latin typeface="Verdana" pitchFamily="34" charset="0"/>
              </a:rPr>
              <a:t>bom</a:t>
            </a:r>
            <a:r>
              <a:rPr lang="en-CA" sz="2400" b="1" dirty="0">
                <a:latin typeface="Verdana" pitchFamily="34" charset="0"/>
              </a:rPr>
              <a:t>, bonito, </a:t>
            </a:r>
            <a:r>
              <a:rPr lang="en-CA" sz="2400" b="1" dirty="0" err="1">
                <a:latin typeface="Verdana" pitchFamily="34" charset="0"/>
              </a:rPr>
              <a:t>verdadeiro</a:t>
            </a:r>
            <a:r>
              <a:rPr lang="en-CA" sz="2400" b="1" dirty="0">
                <a:latin typeface="Verdana" pitchFamily="34" charset="0"/>
              </a:rPr>
              <a:t> e </a:t>
            </a:r>
            <a:r>
              <a:rPr lang="en-CA" sz="2400" b="1" dirty="0" err="1">
                <a:latin typeface="Verdana" pitchFamily="34" charset="0"/>
              </a:rPr>
              <a:t>valioso</a:t>
            </a:r>
            <a:r>
              <a:rPr lang="en-CA" sz="2400" b="1" dirty="0">
                <a:latin typeface="Verdana" pitchFamily="34" charset="0"/>
              </a:rPr>
              <a:t>?</a:t>
            </a:r>
          </a:p>
        </p:txBody>
      </p:sp>
      <p:sp>
        <p:nvSpPr>
          <p:cNvPr id="65541" name="Rectangle 5"/>
          <p:cNvSpPr>
            <a:spLocks noChangeAspect="1" noChangeArrowheads="1"/>
          </p:cNvSpPr>
          <p:nvPr/>
        </p:nvSpPr>
        <p:spPr bwMode="auto">
          <a:xfrm>
            <a:off x="76199" y="4572000"/>
            <a:ext cx="2438401" cy="1143000"/>
          </a:xfrm>
          <a:prstGeom prst="rect">
            <a:avLst/>
          </a:prstGeom>
          <a:noFill/>
          <a:ln w="9525">
            <a:noFill/>
            <a:miter lim="800000"/>
            <a:headEnd/>
            <a:tailEnd/>
          </a:ln>
        </p:spPr>
        <p:txBody>
          <a:bodyPr lIns="0" tIns="0" rIns="0" bIns="0"/>
          <a:lstStyle/>
          <a:p>
            <a:pPr algn="r"/>
            <a:r>
              <a:rPr lang="en-CA" sz="2400" b="1" dirty="0">
                <a:latin typeface="Verdana" pitchFamily="34" charset="0"/>
              </a:rPr>
              <a:t>O </a:t>
            </a:r>
            <a:r>
              <a:rPr lang="en-CA" sz="2400" b="1" dirty="0" err="1">
                <a:latin typeface="Verdana" pitchFamily="34" charset="0"/>
              </a:rPr>
              <a:t>que</a:t>
            </a:r>
            <a:r>
              <a:rPr lang="en-CA" sz="2400" b="1" dirty="0">
                <a:latin typeface="Verdana" pitchFamily="34" charset="0"/>
              </a:rPr>
              <a:t> é </a:t>
            </a:r>
            <a:r>
              <a:rPr lang="en-CA" sz="2400" b="1" dirty="0" err="1">
                <a:latin typeface="Verdana" pitchFamily="34" charset="0"/>
              </a:rPr>
              <a:t>mau, feio, falso</a:t>
            </a:r>
            <a:r>
              <a:rPr lang="en-CA" sz="2400" b="1" dirty="0">
                <a:latin typeface="Verdana" pitchFamily="34" charset="0"/>
              </a:rPr>
              <a:t> e </a:t>
            </a:r>
            <a:r>
              <a:rPr lang="en-CA" sz="2400" b="1" dirty="0" err="1">
                <a:latin typeface="Verdana" pitchFamily="34" charset="0"/>
              </a:rPr>
              <a:t>sem</a:t>
            </a:r>
            <a:r>
              <a:rPr lang="en-CA" sz="2400" b="1" dirty="0">
                <a:latin typeface="Verdana" pitchFamily="34" charset="0"/>
              </a:rPr>
              <a:t> </a:t>
            </a:r>
            <a:r>
              <a:rPr lang="en-CA" sz="2400" b="1" dirty="0" err="1">
                <a:latin typeface="Verdana" pitchFamily="34" charset="0"/>
              </a:rPr>
              <a:t>valor</a:t>
            </a:r>
            <a:r>
              <a:rPr lang="en-CA" sz="2400" b="1" dirty="0">
                <a:latin typeface="Verdana" pitchFamily="34" charset="0"/>
              </a:rPr>
              <a:t>? </a:t>
            </a:r>
          </a:p>
        </p:txBody>
      </p:sp>
      <p:sp>
        <p:nvSpPr>
          <p:cNvPr id="65542" name="Rectangle 6"/>
          <p:cNvSpPr>
            <a:spLocks noChangeArrowheads="1"/>
          </p:cNvSpPr>
          <p:nvPr/>
        </p:nvSpPr>
        <p:spPr bwMode="auto">
          <a:xfrm>
            <a:off x="3810000" y="4343400"/>
            <a:ext cx="4457700" cy="1584325"/>
          </a:xfrm>
          <a:prstGeom prst="rect">
            <a:avLst/>
          </a:prstGeom>
          <a:noFill/>
          <a:ln w="9525">
            <a:noFill/>
            <a:miter lim="800000"/>
            <a:headEnd/>
            <a:tailEnd/>
          </a:ln>
        </p:spPr>
        <p:txBody>
          <a:bodyPr lIns="0" tIns="0" rIns="0" bIns="0"/>
          <a:lstStyle/>
          <a:p>
            <a:r>
              <a:rPr lang="en-CA" sz="2400" b="1" dirty="0">
                <a:latin typeface="Verdana" pitchFamily="34" charset="0"/>
              </a:rPr>
              <a:t>Como </a:t>
            </a:r>
            <a:r>
              <a:rPr lang="en-CA" sz="2400" b="1" dirty="0" err="1">
                <a:latin typeface="Verdana" pitchFamily="34" charset="0"/>
              </a:rPr>
              <a:t>sabemos</a:t>
            </a:r>
            <a:r>
              <a:rPr lang="en-CA" sz="2400" b="1" dirty="0">
                <a:latin typeface="Verdana" pitchFamily="34" charset="0"/>
              </a:rPr>
              <a:t>?</a:t>
            </a:r>
          </a:p>
          <a:p>
            <a:r>
              <a:rPr lang="en-CA" sz="2400" b="1" dirty="0">
                <a:latin typeface="Verdana" pitchFamily="34" charset="0"/>
              </a:rPr>
              <a:t>Como </a:t>
            </a:r>
            <a:r>
              <a:rPr lang="en-CA" sz="2400" b="1" dirty="0" err="1">
                <a:latin typeface="Verdana" pitchFamily="34" charset="0"/>
              </a:rPr>
              <a:t>escolhemos</a:t>
            </a:r>
            <a:r>
              <a:rPr lang="en-CA" sz="2400" b="1" dirty="0">
                <a:latin typeface="Verdana" pitchFamily="34" charset="0"/>
              </a:rPr>
              <a:t>?</a:t>
            </a:r>
          </a:p>
          <a:p>
            <a:r>
              <a:rPr lang="en-CA" sz="2400" b="1" dirty="0" err="1">
                <a:latin typeface="Verdana" pitchFamily="34" charset="0"/>
              </a:rPr>
              <a:t>Quais</a:t>
            </a:r>
            <a:r>
              <a:rPr lang="en-CA" sz="2400" b="1" dirty="0">
                <a:latin typeface="Verdana" pitchFamily="34" charset="0"/>
              </a:rPr>
              <a:t> as </a:t>
            </a:r>
            <a:r>
              <a:rPr lang="en-CA" sz="2400" b="1" dirty="0" err="1">
                <a:latin typeface="Verdana" pitchFamily="34" charset="0"/>
              </a:rPr>
              <a:t>consequências</a:t>
            </a:r>
            <a:r>
              <a:rPr lang="en-CA" sz="2400" b="1" dirty="0">
                <a:latin typeface="Verdana" pitchFamily="34" charset="0"/>
              </a:rPr>
              <a:t>?</a:t>
            </a:r>
          </a:p>
          <a:p>
            <a:endParaRPr lang="en-CA" sz="2400" b="1" dirty="0">
              <a:latin typeface="Verdana" pitchFamily="34" charset="0"/>
            </a:endParaRPr>
          </a:p>
          <a:p>
            <a:endParaRPr lang="en-CA" sz="2400" b="1" dirty="0">
              <a:latin typeface="Verdana" pitchFamily="34" charset="0"/>
            </a:endParaRPr>
          </a:p>
        </p:txBody>
      </p:sp>
      <p:sp>
        <p:nvSpPr>
          <p:cNvPr id="65543" name="Rectangle 7"/>
          <p:cNvSpPr>
            <a:spLocks noChangeArrowheads="1"/>
          </p:cNvSpPr>
          <p:nvPr/>
        </p:nvSpPr>
        <p:spPr bwMode="auto">
          <a:xfrm>
            <a:off x="5148263" y="3141663"/>
            <a:ext cx="4392612" cy="792162"/>
          </a:xfrm>
          <a:prstGeom prst="rect">
            <a:avLst/>
          </a:prstGeom>
          <a:noFill/>
          <a:ln w="9525">
            <a:noFill/>
            <a:miter lim="800000"/>
            <a:headEnd/>
            <a:tailEnd/>
          </a:ln>
        </p:spPr>
        <p:txBody>
          <a:bodyPr lIns="0" tIns="0" rIns="0" bIns="0"/>
          <a:lstStyle/>
          <a:p>
            <a:r>
              <a:rPr lang="en-CA" sz="2400" b="1" dirty="0" err="1">
                <a:latin typeface="Verdana" pitchFamily="34" charset="0"/>
              </a:rPr>
              <a:t>Qual</a:t>
            </a:r>
            <a:r>
              <a:rPr lang="en-CA" sz="2400" b="1" dirty="0">
                <a:latin typeface="Verdana" pitchFamily="34" charset="0"/>
              </a:rPr>
              <a:t> o </a:t>
            </a:r>
            <a:r>
              <a:rPr lang="en-CA" sz="2400" b="1" dirty="0" err="1">
                <a:latin typeface="Verdana" pitchFamily="34" charset="0"/>
              </a:rPr>
              <a:t>propósito</a:t>
            </a:r>
            <a:r>
              <a:rPr lang="en-CA" sz="2400" b="1" dirty="0">
                <a:latin typeface="Verdana" pitchFamily="34" charset="0"/>
              </a:rPr>
              <a:t>?</a:t>
            </a:r>
            <a:endParaRPr lang="en-CA" sz="2400" dirty="0">
              <a:latin typeface="Verdana" pitchFamily="34" charset="0"/>
            </a:endParaRPr>
          </a:p>
        </p:txBody>
      </p:sp>
      <p:sp>
        <p:nvSpPr>
          <p:cNvPr id="65545" name="Rectangle 9"/>
          <p:cNvSpPr>
            <a:spLocks noGrp="1" noChangeArrowheads="1"/>
          </p:cNvSpPr>
          <p:nvPr>
            <p:ph type="title"/>
          </p:nvPr>
        </p:nvSpPr>
        <p:spPr/>
        <p:txBody>
          <a:bodyPr/>
          <a:lstStyle/>
          <a:p>
            <a:r>
              <a:rPr lang="en-CA" dirty="0"/>
              <a:t>Guia das Grandes Perguntas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5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5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p:bldP spid="65541" grpId="0"/>
      <p:bldP spid="65542" grpId="0"/>
      <p:bldP spid="65543"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Aspectos a considerar</a:t>
            </a:r>
            <a:endParaRPr lang="en-US" dirty="0"/>
          </a:p>
        </p:txBody>
      </p:sp>
      <p:sp>
        <p:nvSpPr>
          <p:cNvPr id="4" name="Content Placeholder 3"/>
          <p:cNvSpPr>
            <a:spLocks noGrp="1"/>
          </p:cNvSpPr>
          <p:nvPr>
            <p:ph idx="1"/>
          </p:nvPr>
        </p:nvSpPr>
        <p:spPr/>
        <p:txBody>
          <a:bodyPr/>
          <a:lstStyle/>
          <a:p>
            <a:r>
              <a:rPr lang="en-US" dirty="0" smtClean="0"/>
              <a:t>Inteligências multiplas</a:t>
            </a:r>
          </a:p>
          <a:p>
            <a:r>
              <a:rPr lang="en-US" dirty="0" smtClean="0"/>
              <a:t>Estilos diferentes de aprendizagem</a:t>
            </a:r>
          </a:p>
          <a:p>
            <a:r>
              <a:rPr lang="en-US" dirty="0" smtClean="0"/>
              <a:t>Diferenças culturais</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p:txBody>
          <a:bodyPr/>
          <a:lstStyle/>
          <a:p>
            <a:r>
              <a:rPr lang="en-CA" smtClean="0"/>
              <a:t>Encaixando no Currículo Escolar</a:t>
            </a:r>
            <a:endParaRPr lang="en-US" dirty="0" smtClean="0"/>
          </a:p>
        </p:txBody>
      </p:sp>
      <p:sp>
        <p:nvSpPr>
          <p:cNvPr id="64515" name="Rectangle 3"/>
          <p:cNvSpPr>
            <a:spLocks noGrp="1" noChangeArrowheads="1"/>
          </p:cNvSpPr>
          <p:nvPr>
            <p:ph type="subTitle" idx="1"/>
          </p:nvPr>
        </p:nvSpPr>
        <p:spPr/>
        <p:txBody>
          <a:bodyPr/>
          <a:lstStyle/>
          <a:p>
            <a:r>
              <a:rPr lang="de-DE" smtClean="0"/>
              <a:t>Wolfgang Reuter</a:t>
            </a:r>
          </a:p>
          <a:p>
            <a:r>
              <a:rPr lang="de-DE" smtClean="0"/>
              <a:t>Georg-Müller-Schule, Detmolder Straße 284, 33605 Bielefeld, Germany</a:t>
            </a:r>
          </a:p>
          <a:p>
            <a:r>
              <a:rPr lang="de-DE" smtClean="0"/>
              <a:t>w.reuter@gms-net.de</a:t>
            </a:r>
            <a:endParaRPr lang="en-US" dirty="0" smtClean="0"/>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CA" dirty="0" smtClean="0"/>
              <a:t>12 passos</a:t>
            </a:r>
            <a:endParaRPr lang="en-US" dirty="0" smtClean="0"/>
          </a:p>
        </p:txBody>
      </p:sp>
      <p:sp>
        <p:nvSpPr>
          <p:cNvPr id="633859" name="Rectangle 3"/>
          <p:cNvSpPr>
            <a:spLocks noGrp="1" noChangeArrowheads="1"/>
          </p:cNvSpPr>
          <p:nvPr>
            <p:ph sz="half" idx="1"/>
          </p:nvPr>
        </p:nvSpPr>
        <p:spPr>
          <a:ln>
            <a:noFill/>
          </a:ln>
        </p:spPr>
        <p:txBody>
          <a:bodyPr/>
          <a:lstStyle/>
          <a:p>
            <a:pPr>
              <a:lnSpc>
                <a:spcPct val="80000"/>
              </a:lnSpc>
            </a:pPr>
            <a:r>
              <a:rPr lang="en-GB" sz="3600" dirty="0" smtClean="0"/>
              <a:t>Adicionando</a:t>
            </a:r>
          </a:p>
          <a:p>
            <a:pPr>
              <a:lnSpc>
                <a:spcPct val="80000"/>
              </a:lnSpc>
            </a:pPr>
            <a:r>
              <a:rPr lang="en-GB" sz="3600" dirty="0" smtClean="0"/>
              <a:t>Omitindo</a:t>
            </a:r>
          </a:p>
          <a:p>
            <a:pPr>
              <a:lnSpc>
                <a:spcPct val="80000"/>
              </a:lnSpc>
            </a:pPr>
            <a:r>
              <a:rPr lang="en-GB" sz="3600" dirty="0" smtClean="0"/>
              <a:t>Trocando</a:t>
            </a:r>
          </a:p>
          <a:p>
            <a:pPr>
              <a:lnSpc>
                <a:spcPct val="80000"/>
              </a:lnSpc>
            </a:pPr>
            <a:r>
              <a:rPr lang="en-GB" sz="3600" dirty="0" smtClean="0"/>
              <a:t>Reorganizando</a:t>
            </a:r>
          </a:p>
          <a:p>
            <a:pPr>
              <a:lnSpc>
                <a:spcPct val="80000"/>
              </a:lnSpc>
            </a:pPr>
            <a:r>
              <a:rPr lang="en-GB" sz="3600" dirty="0" smtClean="0"/>
              <a:t>Focando</a:t>
            </a:r>
          </a:p>
          <a:p>
            <a:pPr>
              <a:lnSpc>
                <a:spcPct val="80000"/>
              </a:lnSpc>
            </a:pPr>
            <a:r>
              <a:rPr lang="en-GB" sz="3600" dirty="0" smtClean="0"/>
              <a:t>Ignorando</a:t>
            </a:r>
          </a:p>
        </p:txBody>
      </p:sp>
      <p:sp>
        <p:nvSpPr>
          <p:cNvPr id="4" name="Content Placeholder 3"/>
          <p:cNvSpPr>
            <a:spLocks noGrp="1"/>
          </p:cNvSpPr>
          <p:nvPr>
            <p:ph sz="half" idx="2"/>
          </p:nvPr>
        </p:nvSpPr>
        <p:spPr/>
        <p:txBody>
          <a:bodyPr/>
          <a:lstStyle/>
          <a:p>
            <a:pPr>
              <a:lnSpc>
                <a:spcPct val="80000"/>
              </a:lnSpc>
            </a:pPr>
            <a:r>
              <a:rPr lang="en-GB" sz="3600" dirty="0" smtClean="0"/>
              <a:t>Modificando</a:t>
            </a:r>
          </a:p>
          <a:p>
            <a:pPr>
              <a:lnSpc>
                <a:spcPct val="80000"/>
              </a:lnSpc>
            </a:pPr>
            <a:r>
              <a:rPr lang="en-GB" sz="3600" dirty="0" smtClean="0"/>
              <a:t>Corrigindo</a:t>
            </a:r>
          </a:p>
          <a:p>
            <a:pPr>
              <a:lnSpc>
                <a:spcPct val="80000"/>
              </a:lnSpc>
            </a:pPr>
            <a:r>
              <a:rPr lang="en-GB" sz="3600" dirty="0" smtClean="0"/>
              <a:t>Avaliando</a:t>
            </a:r>
          </a:p>
          <a:p>
            <a:pPr>
              <a:lnSpc>
                <a:spcPct val="80000"/>
              </a:lnSpc>
            </a:pPr>
            <a:r>
              <a:rPr lang="en-GB" sz="3600" dirty="0" smtClean="0"/>
              <a:t>Comparando</a:t>
            </a:r>
          </a:p>
          <a:p>
            <a:pPr>
              <a:lnSpc>
                <a:spcPct val="80000"/>
              </a:lnSpc>
            </a:pPr>
            <a:r>
              <a:rPr lang="en-GB" sz="3600" dirty="0" smtClean="0"/>
              <a:t>Conectando</a:t>
            </a:r>
            <a:endParaRPr lang="en-GB" dirty="0" smtClean="0"/>
          </a:p>
          <a:p>
            <a:pPr>
              <a:lnSpc>
                <a:spcPct val="80000"/>
              </a:lnSpc>
            </a:pPr>
            <a:r>
              <a:rPr lang="en-GB" sz="3600" dirty="0" smtClean="0"/>
              <a:t>Colocando em prática </a:t>
            </a:r>
            <a:endParaRPr lang="en-US" sz="3600" dirty="0" smtClean="0"/>
          </a:p>
          <a:p>
            <a:endParaRPr lang="en-US"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38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38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38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38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338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3385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500826" y="5572140"/>
            <a:ext cx="2233618" cy="1008067"/>
          </a:xfrm>
          <a:prstGeom prst="rect">
            <a:avLst/>
          </a:prstGeom>
        </p:spPr>
        <p:txBody>
          <a:bodyPr/>
          <a:lstStyle/>
          <a:p>
            <a:pPr algn="r"/>
            <a:r>
              <a:rPr lang="en-US" dirty="0" smtClean="0"/>
              <a:t>Graham, Donovan L. (2003). Teaching </a:t>
            </a:r>
            <a:r>
              <a:rPr lang="en-US" dirty="0" err="1" smtClean="0"/>
              <a:t>Redemptively</a:t>
            </a:r>
            <a:r>
              <a:rPr lang="en-US" dirty="0" smtClean="0"/>
              <a:t>.</a:t>
            </a:r>
            <a:endParaRPr lang="en-US" dirty="0"/>
          </a:p>
        </p:txBody>
      </p:sp>
      <p:graphicFrame>
        <p:nvGraphicFramePr>
          <p:cNvPr id="5" name="Diagram 4"/>
          <p:cNvGraphicFramePr/>
          <p:nvPr/>
        </p:nvGraphicFramePr>
        <p:xfrm>
          <a:off x="285720" y="214290"/>
          <a:ext cx="7215238"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F9D1AEDF-E8CC-4E96-BAAA-7F272B290D17}"/>
                                            </p:graphicEl>
                                          </p:spTgt>
                                        </p:tgtEl>
                                        <p:attrNameLst>
                                          <p:attrName>style.visibility</p:attrName>
                                        </p:attrNameLst>
                                      </p:cBhvr>
                                      <p:to>
                                        <p:strVal val="visible"/>
                                      </p:to>
                                    </p:set>
                                    <p:animEffect transition="in" filter="fade">
                                      <p:cBhvr>
                                        <p:cTn id="7" dur="2000"/>
                                        <p:tgtEl>
                                          <p:spTgt spid="5">
                                            <p:graphicEl>
                                              <a:dgm id="{F9D1AEDF-E8CC-4E96-BAAA-7F272B290D1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A10DD3B-2752-44F2-9B14-1FE67187619D}"/>
                                            </p:graphicEl>
                                          </p:spTgt>
                                        </p:tgtEl>
                                        <p:attrNameLst>
                                          <p:attrName>style.visibility</p:attrName>
                                        </p:attrNameLst>
                                      </p:cBhvr>
                                      <p:to>
                                        <p:strVal val="visible"/>
                                      </p:to>
                                    </p:set>
                                    <p:animEffect transition="in" filter="fade">
                                      <p:cBhvr>
                                        <p:cTn id="12" dur="2000"/>
                                        <p:tgtEl>
                                          <p:spTgt spid="5">
                                            <p:graphicEl>
                                              <a:dgm id="{9A10DD3B-2752-44F2-9B14-1FE67187619D}"/>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A4FF2046-006C-4F31-B711-EC95D190B2D7}"/>
                                            </p:graphicEl>
                                          </p:spTgt>
                                        </p:tgtEl>
                                        <p:attrNameLst>
                                          <p:attrName>style.visibility</p:attrName>
                                        </p:attrNameLst>
                                      </p:cBhvr>
                                      <p:to>
                                        <p:strVal val="visible"/>
                                      </p:to>
                                    </p:set>
                                    <p:animEffect transition="in" filter="fade">
                                      <p:cBhvr>
                                        <p:cTn id="15" dur="2000"/>
                                        <p:tgtEl>
                                          <p:spTgt spid="5">
                                            <p:graphicEl>
                                              <a:dgm id="{A4FF2046-006C-4F31-B711-EC95D190B2D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B6779214-3728-4F12-8DC0-48245D9D3D51}"/>
                                            </p:graphicEl>
                                          </p:spTgt>
                                        </p:tgtEl>
                                        <p:attrNameLst>
                                          <p:attrName>style.visibility</p:attrName>
                                        </p:attrNameLst>
                                      </p:cBhvr>
                                      <p:to>
                                        <p:strVal val="visible"/>
                                      </p:to>
                                    </p:set>
                                    <p:animEffect transition="in" filter="fade">
                                      <p:cBhvr>
                                        <p:cTn id="20" dur="2000"/>
                                        <p:tgtEl>
                                          <p:spTgt spid="5">
                                            <p:graphicEl>
                                              <a:dgm id="{B6779214-3728-4F12-8DC0-48245D9D3D51}"/>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A12E7FAE-477B-4E30-868E-92E6FE529102}"/>
                                            </p:graphicEl>
                                          </p:spTgt>
                                        </p:tgtEl>
                                        <p:attrNameLst>
                                          <p:attrName>style.visibility</p:attrName>
                                        </p:attrNameLst>
                                      </p:cBhvr>
                                      <p:to>
                                        <p:strVal val="visible"/>
                                      </p:to>
                                    </p:set>
                                    <p:animEffect transition="in" filter="fade">
                                      <p:cBhvr>
                                        <p:cTn id="23" dur="2000"/>
                                        <p:tgtEl>
                                          <p:spTgt spid="5">
                                            <p:graphicEl>
                                              <a:dgm id="{A12E7FAE-477B-4E30-868E-92E6FE52910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91792F1E-791A-452F-99B4-46BDA6530F2D}"/>
                                            </p:graphicEl>
                                          </p:spTgt>
                                        </p:tgtEl>
                                        <p:attrNameLst>
                                          <p:attrName>style.visibility</p:attrName>
                                        </p:attrNameLst>
                                      </p:cBhvr>
                                      <p:to>
                                        <p:strVal val="visible"/>
                                      </p:to>
                                    </p:set>
                                    <p:animEffect transition="in" filter="fade">
                                      <p:cBhvr>
                                        <p:cTn id="28" dur="2000"/>
                                        <p:tgtEl>
                                          <p:spTgt spid="5">
                                            <p:graphicEl>
                                              <a:dgm id="{91792F1E-791A-452F-99B4-46BDA6530F2D}"/>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14FAD093-E733-4DEB-A485-5882BC989444}"/>
                                            </p:graphicEl>
                                          </p:spTgt>
                                        </p:tgtEl>
                                        <p:attrNameLst>
                                          <p:attrName>style.visibility</p:attrName>
                                        </p:attrNameLst>
                                      </p:cBhvr>
                                      <p:to>
                                        <p:strVal val="visible"/>
                                      </p:to>
                                    </p:set>
                                    <p:animEffect transition="in" filter="fade">
                                      <p:cBhvr>
                                        <p:cTn id="31" dur="2000"/>
                                        <p:tgtEl>
                                          <p:spTgt spid="5">
                                            <p:graphicEl>
                                              <a:dgm id="{14FAD093-E733-4DEB-A485-5882BC98944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15CC98AC-D62D-4EBE-A8A1-4EC134806B71}"/>
                                            </p:graphicEl>
                                          </p:spTgt>
                                        </p:tgtEl>
                                        <p:attrNameLst>
                                          <p:attrName>style.visibility</p:attrName>
                                        </p:attrNameLst>
                                      </p:cBhvr>
                                      <p:to>
                                        <p:strVal val="visible"/>
                                      </p:to>
                                    </p:set>
                                    <p:animEffect transition="in" filter="fade">
                                      <p:cBhvr>
                                        <p:cTn id="36" dur="2000"/>
                                        <p:tgtEl>
                                          <p:spTgt spid="5">
                                            <p:graphicEl>
                                              <a:dgm id="{15CC98AC-D62D-4EBE-A8A1-4EC134806B7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472EEF6C-5936-4250-8D79-24A564D15060}"/>
                                            </p:graphicEl>
                                          </p:spTgt>
                                        </p:tgtEl>
                                        <p:attrNameLst>
                                          <p:attrName>style.visibility</p:attrName>
                                        </p:attrNameLst>
                                      </p:cBhvr>
                                      <p:to>
                                        <p:strVal val="visible"/>
                                      </p:to>
                                    </p:set>
                                    <p:animEffect transition="in" filter="fade">
                                      <p:cBhvr>
                                        <p:cTn id="39" dur="2000"/>
                                        <p:tgtEl>
                                          <p:spTgt spid="5">
                                            <p:graphicEl>
                                              <a:dgm id="{472EEF6C-5936-4250-8D79-24A564D1506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AC40E804-C688-480A-94C4-39279CEA32AC}"/>
                                            </p:graphicEl>
                                          </p:spTgt>
                                        </p:tgtEl>
                                        <p:attrNameLst>
                                          <p:attrName>style.visibility</p:attrName>
                                        </p:attrNameLst>
                                      </p:cBhvr>
                                      <p:to>
                                        <p:strVal val="visible"/>
                                      </p:to>
                                    </p:set>
                                    <p:animEffect transition="in" filter="fade">
                                      <p:cBhvr>
                                        <p:cTn id="44" dur="2000"/>
                                        <p:tgtEl>
                                          <p:spTgt spid="5">
                                            <p:graphicEl>
                                              <a:dgm id="{AC40E804-C688-480A-94C4-39279CEA32AC}"/>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F4702409-B4FC-4B16-AB07-9D4C7DC9F025}"/>
                                            </p:graphicEl>
                                          </p:spTgt>
                                        </p:tgtEl>
                                        <p:attrNameLst>
                                          <p:attrName>style.visibility</p:attrName>
                                        </p:attrNameLst>
                                      </p:cBhvr>
                                      <p:to>
                                        <p:strVal val="visible"/>
                                      </p:to>
                                    </p:set>
                                    <p:animEffect transition="in" filter="fade">
                                      <p:cBhvr>
                                        <p:cTn id="47" dur="2000"/>
                                        <p:tgtEl>
                                          <p:spTgt spid="5">
                                            <p:graphicEl>
                                              <a:dgm id="{F4702409-B4FC-4B16-AB07-9D4C7DC9F02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reeform 20"/>
          <p:cNvSpPr>
            <a:spLocks/>
          </p:cNvSpPr>
          <p:nvPr/>
        </p:nvSpPr>
        <p:spPr bwMode="auto">
          <a:xfrm>
            <a:off x="4641850" y="2438400"/>
            <a:ext cx="2320925" cy="3124200"/>
          </a:xfrm>
          <a:custGeom>
            <a:avLst/>
            <a:gdLst>
              <a:gd name="T0" fmla="*/ 0 w 1584"/>
              <a:gd name="T1" fmla="*/ 2438400 h 1968"/>
              <a:gd name="T2" fmla="*/ 0 w 1584"/>
              <a:gd name="T3" fmla="*/ 0 h 1968"/>
              <a:gd name="T4" fmla="*/ 2320925 w 1584"/>
              <a:gd name="T5" fmla="*/ 228600 h 1968"/>
              <a:gd name="T6" fmla="*/ 2320925 w 1584"/>
              <a:gd name="T7" fmla="*/ 3124200 h 1968"/>
              <a:gd name="T8" fmla="*/ 0 w 1584"/>
              <a:gd name="T9" fmla="*/ 2438400 h 1968"/>
              <a:gd name="T10" fmla="*/ 0 60000 65536"/>
              <a:gd name="T11" fmla="*/ 0 60000 65536"/>
              <a:gd name="T12" fmla="*/ 0 60000 65536"/>
              <a:gd name="T13" fmla="*/ 0 60000 65536"/>
              <a:gd name="T14" fmla="*/ 0 60000 65536"/>
              <a:gd name="T15" fmla="*/ 0 w 1584"/>
              <a:gd name="T16" fmla="*/ 0 h 1968"/>
              <a:gd name="T17" fmla="*/ 1584 w 1584"/>
              <a:gd name="T18" fmla="*/ 1968 h 1968"/>
            </a:gdLst>
            <a:ahLst/>
            <a:cxnLst>
              <a:cxn ang="T10">
                <a:pos x="T0" y="T1"/>
              </a:cxn>
              <a:cxn ang="T11">
                <a:pos x="T2" y="T3"/>
              </a:cxn>
              <a:cxn ang="T12">
                <a:pos x="T4" y="T5"/>
              </a:cxn>
              <a:cxn ang="T13">
                <a:pos x="T6" y="T7"/>
              </a:cxn>
              <a:cxn ang="T14">
                <a:pos x="T8" y="T9"/>
              </a:cxn>
            </a:cxnLst>
            <a:rect l="T15" t="T16" r="T17" b="T18"/>
            <a:pathLst>
              <a:path w="1584" h="1968">
                <a:moveTo>
                  <a:pt x="0" y="1536"/>
                </a:moveTo>
                <a:lnTo>
                  <a:pt x="0" y="0"/>
                </a:lnTo>
                <a:lnTo>
                  <a:pt x="1584" y="144"/>
                </a:lnTo>
                <a:lnTo>
                  <a:pt x="1584" y="1968"/>
                </a:lnTo>
                <a:lnTo>
                  <a:pt x="0" y="1536"/>
                </a:lnTo>
                <a:close/>
              </a:path>
            </a:pathLst>
          </a:custGeom>
          <a:solidFill>
            <a:schemeClr val="accent1">
              <a:alpha val="43137"/>
            </a:schemeClr>
          </a:solidFill>
          <a:ln w="9525">
            <a:noFill/>
            <a:round/>
            <a:headEnd/>
            <a:tailEnd/>
          </a:ln>
        </p:spPr>
        <p:txBody>
          <a:bodyPr wrap="none" anchor="ctr"/>
          <a:lstStyle/>
          <a:p>
            <a:endParaRPr lang="en-CA"/>
          </a:p>
        </p:txBody>
      </p:sp>
      <p:sp>
        <p:nvSpPr>
          <p:cNvPr id="75779" name="Rectangle 2"/>
          <p:cNvSpPr>
            <a:spLocks noGrp="1" noChangeArrowheads="1"/>
          </p:cNvSpPr>
          <p:nvPr>
            <p:ph type="title"/>
          </p:nvPr>
        </p:nvSpPr>
        <p:spPr/>
        <p:txBody>
          <a:bodyPr/>
          <a:lstStyle/>
          <a:p>
            <a:r>
              <a:rPr lang="en-CA" sz="4000" smtClean="0"/>
              <a:t>3 Dimensões de Ensino</a:t>
            </a:r>
          </a:p>
        </p:txBody>
      </p:sp>
      <p:sp>
        <p:nvSpPr>
          <p:cNvPr id="566279" name="Rectangle 7"/>
          <p:cNvSpPr>
            <a:spLocks noChangeArrowheads="1"/>
          </p:cNvSpPr>
          <p:nvPr/>
        </p:nvSpPr>
        <p:spPr bwMode="auto">
          <a:xfrm>
            <a:off x="2039938" y="1828800"/>
            <a:ext cx="2251075" cy="820738"/>
          </a:xfrm>
          <a:prstGeom prst="rect">
            <a:avLst/>
          </a:prstGeom>
          <a:noFill/>
          <a:ln w="9525">
            <a:noFill/>
            <a:miter lim="800000"/>
            <a:headEnd/>
            <a:tailEnd/>
          </a:ln>
        </p:spPr>
        <p:txBody>
          <a:bodyPr/>
          <a:lstStyle/>
          <a:p>
            <a:pPr marL="609600" indent="-609600" algn="r">
              <a:spcBef>
                <a:spcPct val="20000"/>
              </a:spcBef>
            </a:pPr>
            <a:r>
              <a:rPr lang="en-CA" sz="3200" b="1">
                <a:latin typeface="Verdana" pitchFamily="34" charset="0"/>
              </a:rPr>
              <a:t>Quem</a:t>
            </a:r>
            <a:endParaRPr lang="en-CA" sz="2000" b="1">
              <a:latin typeface="Verdana" pitchFamily="34" charset="0"/>
            </a:endParaRPr>
          </a:p>
        </p:txBody>
      </p:sp>
      <p:sp>
        <p:nvSpPr>
          <p:cNvPr id="566280" name="Rectangle 8"/>
          <p:cNvSpPr>
            <a:spLocks noChangeArrowheads="1"/>
          </p:cNvSpPr>
          <p:nvPr/>
        </p:nvSpPr>
        <p:spPr bwMode="auto">
          <a:xfrm>
            <a:off x="6962775" y="4648200"/>
            <a:ext cx="1900238"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O que</a:t>
            </a:r>
            <a:endParaRPr lang="en-CA" sz="2000" b="1">
              <a:latin typeface="Verdana" pitchFamily="34" charset="0"/>
            </a:endParaRPr>
          </a:p>
        </p:txBody>
      </p:sp>
      <p:cxnSp>
        <p:nvCxnSpPr>
          <p:cNvPr id="75782" name="AutoShape 11"/>
          <p:cNvCxnSpPr>
            <a:cxnSpLocks noChangeShapeType="1"/>
            <a:stCxn id="75789" idx="1"/>
            <a:endCxn id="75789" idx="1"/>
          </p:cNvCxnSpPr>
          <p:nvPr/>
        </p:nvCxnSpPr>
        <p:spPr bwMode="auto">
          <a:xfrm>
            <a:off x="2462213" y="5734050"/>
            <a:ext cx="0" cy="0"/>
          </a:xfrm>
          <a:prstGeom prst="straightConnector1">
            <a:avLst/>
          </a:prstGeom>
          <a:noFill/>
          <a:ln w="9525">
            <a:solidFill>
              <a:schemeClr val="tx1"/>
            </a:solidFill>
            <a:round/>
            <a:headEnd/>
            <a:tailEnd/>
          </a:ln>
        </p:spPr>
      </p:cxnSp>
      <p:grpSp>
        <p:nvGrpSpPr>
          <p:cNvPr id="3" name="Group 18"/>
          <p:cNvGrpSpPr>
            <a:grpSpLocks/>
          </p:cNvGrpSpPr>
          <p:nvPr/>
        </p:nvGrpSpPr>
        <p:grpSpPr bwMode="auto">
          <a:xfrm>
            <a:off x="2462213" y="1447800"/>
            <a:ext cx="4968875" cy="4392613"/>
            <a:chOff x="2039" y="1071"/>
            <a:chExt cx="3391" cy="2767"/>
          </a:xfrm>
        </p:grpSpPr>
        <p:sp>
          <p:nvSpPr>
            <p:cNvPr id="75787" name="Line 6"/>
            <p:cNvSpPr>
              <a:spLocks noChangeShapeType="1"/>
            </p:cNvSpPr>
            <p:nvPr/>
          </p:nvSpPr>
          <p:spPr bwMode="auto">
            <a:xfrm>
              <a:off x="3465" y="3294"/>
              <a:ext cx="1965" cy="544"/>
            </a:xfrm>
            <a:prstGeom prst="line">
              <a:avLst/>
            </a:prstGeom>
            <a:noFill/>
            <a:ln w="76200">
              <a:solidFill>
                <a:schemeClr val="tx1"/>
              </a:solidFill>
              <a:round/>
              <a:headEnd/>
              <a:tailEnd type="triangle" w="med" len="med"/>
            </a:ln>
          </p:spPr>
          <p:txBody>
            <a:bodyPr/>
            <a:lstStyle/>
            <a:p>
              <a:endParaRPr lang="en-CA"/>
            </a:p>
          </p:txBody>
        </p:sp>
        <p:sp>
          <p:nvSpPr>
            <p:cNvPr id="75788" name="Line 4"/>
            <p:cNvSpPr>
              <a:spLocks noChangeShapeType="1"/>
            </p:cNvSpPr>
            <p:nvPr/>
          </p:nvSpPr>
          <p:spPr bwMode="auto">
            <a:xfrm flipV="1">
              <a:off x="3465" y="1071"/>
              <a:ext cx="0" cy="2223"/>
            </a:xfrm>
            <a:prstGeom prst="line">
              <a:avLst/>
            </a:prstGeom>
            <a:noFill/>
            <a:ln w="76200">
              <a:solidFill>
                <a:schemeClr val="tx1"/>
              </a:solidFill>
              <a:round/>
              <a:headEnd/>
              <a:tailEnd type="triangle" w="med" len="med"/>
            </a:ln>
          </p:spPr>
          <p:txBody>
            <a:bodyPr/>
            <a:lstStyle/>
            <a:p>
              <a:endParaRPr lang="en-CA"/>
            </a:p>
          </p:txBody>
        </p:sp>
        <p:sp>
          <p:nvSpPr>
            <p:cNvPr id="75789" name="Line 5"/>
            <p:cNvSpPr>
              <a:spLocks noChangeShapeType="1"/>
            </p:cNvSpPr>
            <p:nvPr/>
          </p:nvSpPr>
          <p:spPr bwMode="auto">
            <a:xfrm flipH="1">
              <a:off x="2039" y="3294"/>
              <a:ext cx="1426" cy="454"/>
            </a:xfrm>
            <a:prstGeom prst="line">
              <a:avLst/>
            </a:prstGeom>
            <a:noFill/>
            <a:ln w="76200">
              <a:solidFill>
                <a:schemeClr val="tx1"/>
              </a:solidFill>
              <a:round/>
              <a:headEnd/>
              <a:tailEnd type="triangle" w="med" len="med"/>
            </a:ln>
          </p:spPr>
          <p:txBody>
            <a:bodyPr/>
            <a:lstStyle/>
            <a:p>
              <a:endParaRPr lang="en-CA"/>
            </a:p>
          </p:txBody>
        </p:sp>
      </p:grpSp>
      <p:sp>
        <p:nvSpPr>
          <p:cNvPr id="75784" name="Freeform 16"/>
          <p:cNvSpPr>
            <a:spLocks/>
          </p:cNvSpPr>
          <p:nvPr/>
        </p:nvSpPr>
        <p:spPr bwMode="auto">
          <a:xfrm>
            <a:off x="3165475" y="5105400"/>
            <a:ext cx="3516313" cy="1600200"/>
          </a:xfrm>
          <a:custGeom>
            <a:avLst/>
            <a:gdLst>
              <a:gd name="T0" fmla="*/ 0 w 2400"/>
              <a:gd name="T1" fmla="*/ 533400 h 1008"/>
              <a:gd name="T2" fmla="*/ 1406525 w 2400"/>
              <a:gd name="T3" fmla="*/ 0 h 1008"/>
              <a:gd name="T4" fmla="*/ 3516313 w 2400"/>
              <a:gd name="T5" fmla="*/ 685800 h 1008"/>
              <a:gd name="T6" fmla="*/ 1969135 w 2400"/>
              <a:gd name="T7" fmla="*/ 1600200 h 1008"/>
              <a:gd name="T8" fmla="*/ 0 w 2400"/>
              <a:gd name="T9" fmla="*/ 533400 h 1008"/>
              <a:gd name="T10" fmla="*/ 0 60000 65536"/>
              <a:gd name="T11" fmla="*/ 0 60000 65536"/>
              <a:gd name="T12" fmla="*/ 0 60000 65536"/>
              <a:gd name="T13" fmla="*/ 0 60000 65536"/>
              <a:gd name="T14" fmla="*/ 0 60000 65536"/>
              <a:gd name="T15" fmla="*/ 0 w 2400"/>
              <a:gd name="T16" fmla="*/ 0 h 1008"/>
              <a:gd name="T17" fmla="*/ 2400 w 2400"/>
              <a:gd name="T18" fmla="*/ 1008 h 1008"/>
            </a:gdLst>
            <a:ahLst/>
            <a:cxnLst>
              <a:cxn ang="T10">
                <a:pos x="T0" y="T1"/>
              </a:cxn>
              <a:cxn ang="T11">
                <a:pos x="T2" y="T3"/>
              </a:cxn>
              <a:cxn ang="T12">
                <a:pos x="T4" y="T5"/>
              </a:cxn>
              <a:cxn ang="T13">
                <a:pos x="T6" y="T7"/>
              </a:cxn>
              <a:cxn ang="T14">
                <a:pos x="T8" y="T9"/>
              </a:cxn>
            </a:cxnLst>
            <a:rect l="T15" t="T16" r="T17" b="T18"/>
            <a:pathLst>
              <a:path w="2400" h="1008">
                <a:moveTo>
                  <a:pt x="0" y="336"/>
                </a:moveTo>
                <a:lnTo>
                  <a:pt x="960" y="0"/>
                </a:lnTo>
                <a:lnTo>
                  <a:pt x="2400" y="432"/>
                </a:lnTo>
                <a:lnTo>
                  <a:pt x="1344" y="1008"/>
                </a:lnTo>
                <a:lnTo>
                  <a:pt x="0" y="336"/>
                </a:lnTo>
                <a:close/>
              </a:path>
            </a:pathLst>
          </a:custGeom>
          <a:solidFill>
            <a:schemeClr val="accent1"/>
          </a:solidFill>
          <a:ln w="9525">
            <a:noFill/>
            <a:round/>
            <a:headEnd/>
            <a:tailEnd/>
          </a:ln>
        </p:spPr>
        <p:txBody>
          <a:bodyPr wrap="none" anchor="ctr"/>
          <a:lstStyle/>
          <a:p>
            <a:endParaRPr lang="en-CA"/>
          </a:p>
        </p:txBody>
      </p:sp>
      <p:sp>
        <p:nvSpPr>
          <p:cNvPr id="75785" name="Freeform 23"/>
          <p:cNvSpPr>
            <a:spLocks/>
          </p:cNvSpPr>
          <p:nvPr/>
        </p:nvSpPr>
        <p:spPr bwMode="auto">
          <a:xfrm>
            <a:off x="3024188" y="2438400"/>
            <a:ext cx="1406525" cy="2895600"/>
          </a:xfrm>
          <a:custGeom>
            <a:avLst/>
            <a:gdLst>
              <a:gd name="T0" fmla="*/ 1406525 w 960"/>
              <a:gd name="T1" fmla="*/ 2438400 h 1824"/>
              <a:gd name="T2" fmla="*/ 0 w 960"/>
              <a:gd name="T3" fmla="*/ 2895600 h 1824"/>
              <a:gd name="T4" fmla="*/ 0 w 960"/>
              <a:gd name="T5" fmla="*/ 76200 h 1824"/>
              <a:gd name="T6" fmla="*/ 1406525 w 960"/>
              <a:gd name="T7" fmla="*/ 0 h 1824"/>
              <a:gd name="T8" fmla="*/ 1406525 w 960"/>
              <a:gd name="T9" fmla="*/ 2438400 h 1824"/>
              <a:gd name="T10" fmla="*/ 0 60000 65536"/>
              <a:gd name="T11" fmla="*/ 0 60000 65536"/>
              <a:gd name="T12" fmla="*/ 0 60000 65536"/>
              <a:gd name="T13" fmla="*/ 0 60000 65536"/>
              <a:gd name="T14" fmla="*/ 0 60000 65536"/>
              <a:gd name="T15" fmla="*/ 0 w 960"/>
              <a:gd name="T16" fmla="*/ 0 h 1824"/>
              <a:gd name="T17" fmla="*/ 960 w 960"/>
              <a:gd name="T18" fmla="*/ 1824 h 1824"/>
            </a:gdLst>
            <a:ahLst/>
            <a:cxnLst>
              <a:cxn ang="T10">
                <a:pos x="T0" y="T1"/>
              </a:cxn>
              <a:cxn ang="T11">
                <a:pos x="T2" y="T3"/>
              </a:cxn>
              <a:cxn ang="T12">
                <a:pos x="T4" y="T5"/>
              </a:cxn>
              <a:cxn ang="T13">
                <a:pos x="T6" y="T7"/>
              </a:cxn>
              <a:cxn ang="T14">
                <a:pos x="T8" y="T9"/>
              </a:cxn>
            </a:cxnLst>
            <a:rect l="T15" t="T16" r="T17" b="T18"/>
            <a:pathLst>
              <a:path w="960" h="1824">
                <a:moveTo>
                  <a:pt x="960" y="1536"/>
                </a:moveTo>
                <a:lnTo>
                  <a:pt x="0" y="1824"/>
                </a:lnTo>
                <a:lnTo>
                  <a:pt x="0" y="48"/>
                </a:lnTo>
                <a:lnTo>
                  <a:pt x="960" y="0"/>
                </a:lnTo>
                <a:lnTo>
                  <a:pt x="960" y="1536"/>
                </a:lnTo>
                <a:close/>
              </a:path>
            </a:pathLst>
          </a:custGeom>
          <a:solidFill>
            <a:schemeClr val="accent1">
              <a:alpha val="23137"/>
            </a:schemeClr>
          </a:solidFill>
          <a:ln w="9525">
            <a:noFill/>
            <a:round/>
            <a:headEnd/>
            <a:tailEnd/>
          </a:ln>
        </p:spPr>
        <p:txBody>
          <a:bodyPr wrap="none" anchor="ctr"/>
          <a:lstStyle/>
          <a:p>
            <a:endParaRPr lang="en-CA"/>
          </a:p>
        </p:txBody>
      </p:sp>
      <p:sp>
        <p:nvSpPr>
          <p:cNvPr id="2" name="Rectangle 8"/>
          <p:cNvSpPr>
            <a:spLocks noChangeArrowheads="1"/>
          </p:cNvSpPr>
          <p:nvPr/>
        </p:nvSpPr>
        <p:spPr bwMode="auto">
          <a:xfrm>
            <a:off x="1898650" y="4724400"/>
            <a:ext cx="1689100"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Como</a:t>
            </a:r>
            <a:endParaRPr lang="en-CA" sz="2000" b="1">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62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628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CA" smtClean="0"/>
              <a:t>3 dimensões de ensino</a:t>
            </a:r>
            <a:endParaRPr lang="en-US" smtClean="0"/>
          </a:p>
        </p:txBody>
      </p:sp>
      <p:sp>
        <p:nvSpPr>
          <p:cNvPr id="501763" name="Rectangle 3"/>
          <p:cNvSpPr>
            <a:spLocks noGrp="1" noChangeArrowheads="1"/>
          </p:cNvSpPr>
          <p:nvPr>
            <p:ph type="body" idx="1"/>
          </p:nvPr>
        </p:nvSpPr>
        <p:spPr/>
        <p:txBody>
          <a:bodyPr/>
          <a:lstStyle/>
          <a:p>
            <a:pPr eaLnBrk="1" hangingPunct="1"/>
            <a:r>
              <a:rPr lang="en-CA" smtClean="0"/>
              <a:t>Qual é mais importante para a maioria das pessoas no seu país?</a:t>
            </a:r>
          </a:p>
          <a:p>
            <a:pPr eaLnBrk="1" hangingPunct="1"/>
            <a:r>
              <a:rPr lang="en-CA" smtClean="0"/>
              <a:t>Qual é mais importante para você?</a:t>
            </a:r>
          </a:p>
          <a:p>
            <a:r>
              <a:rPr lang="en-CA" smtClean="0"/>
              <a:t>Qual é mais importante para Deus?</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176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17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CA" smtClean="0"/>
              <a:t>Qual dimensão é mais importante?</a:t>
            </a:r>
            <a:endParaRPr lang="en-US" smtClean="0"/>
          </a:p>
        </p:txBody>
      </p:sp>
      <p:sp>
        <p:nvSpPr>
          <p:cNvPr id="503811" name="Rectangle 3"/>
          <p:cNvSpPr>
            <a:spLocks noGrp="1" noChangeArrowheads="1"/>
          </p:cNvSpPr>
          <p:nvPr>
            <p:ph type="body" idx="1"/>
          </p:nvPr>
        </p:nvSpPr>
        <p:spPr/>
        <p:txBody>
          <a:bodyPr/>
          <a:lstStyle/>
          <a:p>
            <a:pPr>
              <a:lnSpc>
                <a:spcPct val="90000"/>
              </a:lnSpc>
            </a:pPr>
            <a:r>
              <a:rPr lang="en-CA" smtClean="0"/>
              <a:t>Para cima &amp; para baixo?</a:t>
            </a:r>
          </a:p>
          <a:p>
            <a:pPr eaLnBrk="1" hangingPunct="1">
              <a:lnSpc>
                <a:spcPct val="90000"/>
              </a:lnSpc>
            </a:pPr>
            <a:r>
              <a:rPr lang="en-CA" smtClean="0"/>
              <a:t>Pra frente &amp; para trás?</a:t>
            </a:r>
          </a:p>
          <a:p>
            <a:pPr eaLnBrk="1" hangingPunct="1">
              <a:lnSpc>
                <a:spcPct val="90000"/>
              </a:lnSpc>
            </a:pPr>
            <a:r>
              <a:rPr lang="en-CA" smtClean="0"/>
              <a:t>Direita &amp; esquerda?</a:t>
            </a:r>
          </a:p>
          <a:p>
            <a:pPr eaLnBrk="1" hangingPunct="1">
              <a:lnSpc>
                <a:spcPct val="90000"/>
              </a:lnSpc>
            </a:pPr>
            <a:r>
              <a:rPr lang="en-CA" smtClean="0"/>
              <a:t>1D – linha</a:t>
            </a:r>
            <a:br>
              <a:rPr lang="en-CA" smtClean="0"/>
            </a:br>
            <a:r>
              <a:rPr lang="en-CA" smtClean="0"/>
              <a:t>Não pode ser visto</a:t>
            </a:r>
          </a:p>
          <a:p>
            <a:pPr>
              <a:lnSpc>
                <a:spcPct val="90000"/>
              </a:lnSpc>
            </a:pPr>
            <a:r>
              <a:rPr lang="en-CA" smtClean="0"/>
              <a:t>2D – plano</a:t>
            </a:r>
            <a:br>
              <a:rPr lang="en-CA" smtClean="0"/>
            </a:br>
            <a:r>
              <a:rPr lang="en-CA" smtClean="0"/>
              <a:t>Pode ser visto, mas não pode ser experimentado</a:t>
            </a:r>
          </a:p>
          <a:p>
            <a:pPr eaLnBrk="1" hangingPunct="1">
              <a:lnSpc>
                <a:spcPct val="90000"/>
              </a:lnSpc>
            </a:pPr>
            <a:r>
              <a:rPr lang="en-CA" smtClean="0"/>
              <a:t>3D - volume</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38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38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038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38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38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38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3" cstate="email"/>
          <a:srcRect/>
          <a:stretch>
            <a:fillRect/>
          </a:stretch>
        </p:blipFill>
        <p:spPr bwMode="auto">
          <a:xfrm>
            <a:off x="925513" y="1125538"/>
            <a:ext cx="7291387" cy="5468937"/>
          </a:xfrm>
          <a:prstGeom prst="rect">
            <a:avLst/>
          </a:prstGeom>
          <a:noFill/>
          <a:ln w="9525">
            <a:noFill/>
            <a:miter lim="800000"/>
            <a:headEnd/>
            <a:tailEnd/>
          </a:ln>
        </p:spPr>
      </p:pic>
      <p:sp>
        <p:nvSpPr>
          <p:cNvPr id="78851" name="Text Box 3"/>
          <p:cNvSpPr txBox="1">
            <a:spLocks noChangeArrowheads="1"/>
          </p:cNvSpPr>
          <p:nvPr/>
        </p:nvSpPr>
        <p:spPr bwMode="auto">
          <a:xfrm>
            <a:off x="2484438" y="1989138"/>
            <a:ext cx="1727200" cy="519112"/>
          </a:xfrm>
          <a:prstGeom prst="rect">
            <a:avLst/>
          </a:prstGeom>
          <a:noFill/>
          <a:ln w="9525">
            <a:noFill/>
            <a:miter lim="800000"/>
            <a:headEnd/>
            <a:tailEnd/>
          </a:ln>
        </p:spPr>
        <p:txBody>
          <a:bodyPr>
            <a:spAutoFit/>
          </a:bodyPr>
          <a:lstStyle/>
          <a:p>
            <a:pPr algn="ctr">
              <a:spcBef>
                <a:spcPct val="50000"/>
              </a:spcBef>
            </a:pPr>
            <a:r>
              <a:rPr lang="en-CA" sz="2800" b="1">
                <a:solidFill>
                  <a:srgbClr val="E60033"/>
                </a:solidFill>
                <a:latin typeface="Verdana" pitchFamily="34" charset="0"/>
              </a:rPr>
              <a:t>Quem?</a:t>
            </a:r>
            <a:endParaRPr lang="en-US" sz="2800" b="1">
              <a:solidFill>
                <a:srgbClr val="E60033"/>
              </a:solidFill>
              <a:latin typeface="Verdana" pitchFamily="34" charset="0"/>
            </a:endParaRPr>
          </a:p>
        </p:txBody>
      </p:sp>
    </p:spTree>
  </p:cSld>
  <p:clrMapOvr>
    <a:masterClrMapping/>
  </p:clrMapOvr>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ctrTitle"/>
          </p:nvPr>
        </p:nvSpPr>
        <p:spPr/>
        <p:txBody>
          <a:bodyPr/>
          <a:lstStyle/>
          <a:p>
            <a:pPr eaLnBrk="1" hangingPunct="1"/>
            <a:r>
              <a:rPr lang="en-CA" smtClean="0"/>
              <a:t>Mono</a:t>
            </a:r>
            <a:r>
              <a:rPr lang="en-CA" b="0" smtClean="0"/>
              <a:t>ciclo</a:t>
            </a:r>
            <a:br>
              <a:rPr lang="en-CA" b="0" smtClean="0"/>
            </a:br>
            <a:r>
              <a:rPr lang="en-CA" smtClean="0"/>
              <a:t>Bi</a:t>
            </a:r>
            <a:r>
              <a:rPr lang="en-CA" b="0" smtClean="0"/>
              <a:t>cicleta</a:t>
            </a:r>
            <a:br>
              <a:rPr lang="en-CA" b="0" smtClean="0"/>
            </a:br>
            <a:r>
              <a:rPr lang="en-CA" smtClean="0"/>
              <a:t>Tri</a:t>
            </a:r>
            <a:r>
              <a:rPr lang="en-CA" b="0" smtClean="0"/>
              <a:t>ciclo</a:t>
            </a:r>
          </a:p>
        </p:txBody>
      </p:sp>
      <p:sp>
        <p:nvSpPr>
          <p:cNvPr id="79875" name="Rectangle 3"/>
          <p:cNvSpPr>
            <a:spLocks noGrp="1" noChangeArrowheads="1"/>
          </p:cNvSpPr>
          <p:nvPr>
            <p:ph type="subTitle" idx="1"/>
          </p:nvPr>
        </p:nvSpPr>
        <p:spPr/>
        <p:txBody>
          <a:bodyPr/>
          <a:lstStyle/>
          <a:p>
            <a:pPr eaLnBrk="1" hangingPunct="1"/>
            <a:endParaRPr lang="en-US"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500826" y="5572140"/>
            <a:ext cx="2233618" cy="1008067"/>
          </a:xfrm>
          <a:prstGeom prst="rect">
            <a:avLst/>
          </a:prstGeom>
        </p:spPr>
        <p:txBody>
          <a:bodyPr/>
          <a:lstStyle/>
          <a:p>
            <a:pPr algn="r"/>
            <a:r>
              <a:rPr lang="en-US" dirty="0" smtClean="0"/>
              <a:t>Graham, Donovan L. (2003). Teaching </a:t>
            </a:r>
            <a:r>
              <a:rPr lang="en-US" dirty="0" err="1" smtClean="0"/>
              <a:t>Redemptively</a:t>
            </a:r>
            <a:r>
              <a:rPr lang="en-US" dirty="0" smtClean="0"/>
              <a:t>.</a:t>
            </a:r>
            <a:endParaRPr lang="en-US" dirty="0"/>
          </a:p>
        </p:txBody>
      </p:sp>
      <p:graphicFrame>
        <p:nvGraphicFramePr>
          <p:cNvPr id="5" name="Diagram 4"/>
          <p:cNvGraphicFramePr/>
          <p:nvPr/>
        </p:nvGraphicFramePr>
        <p:xfrm>
          <a:off x="285720" y="214290"/>
          <a:ext cx="7215238"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F9D1AEDF-E8CC-4E96-BAAA-7F272B290D17}"/>
                                            </p:graphicEl>
                                          </p:spTgt>
                                        </p:tgtEl>
                                        <p:attrNameLst>
                                          <p:attrName>style.visibility</p:attrName>
                                        </p:attrNameLst>
                                      </p:cBhvr>
                                      <p:to>
                                        <p:strVal val="visible"/>
                                      </p:to>
                                    </p:set>
                                    <p:animEffect transition="in" filter="fade">
                                      <p:cBhvr>
                                        <p:cTn id="7" dur="2000"/>
                                        <p:tgtEl>
                                          <p:spTgt spid="5">
                                            <p:graphicEl>
                                              <a:dgm id="{F9D1AEDF-E8CC-4E96-BAAA-7F272B290D1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A10DD3B-2752-44F2-9B14-1FE67187619D}"/>
                                            </p:graphicEl>
                                          </p:spTgt>
                                        </p:tgtEl>
                                        <p:attrNameLst>
                                          <p:attrName>style.visibility</p:attrName>
                                        </p:attrNameLst>
                                      </p:cBhvr>
                                      <p:to>
                                        <p:strVal val="visible"/>
                                      </p:to>
                                    </p:set>
                                    <p:animEffect transition="in" filter="fade">
                                      <p:cBhvr>
                                        <p:cTn id="12" dur="2000"/>
                                        <p:tgtEl>
                                          <p:spTgt spid="5">
                                            <p:graphicEl>
                                              <a:dgm id="{9A10DD3B-2752-44F2-9B14-1FE67187619D}"/>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A4FF2046-006C-4F31-B711-EC95D190B2D7}"/>
                                            </p:graphicEl>
                                          </p:spTgt>
                                        </p:tgtEl>
                                        <p:attrNameLst>
                                          <p:attrName>style.visibility</p:attrName>
                                        </p:attrNameLst>
                                      </p:cBhvr>
                                      <p:to>
                                        <p:strVal val="visible"/>
                                      </p:to>
                                    </p:set>
                                    <p:animEffect transition="in" filter="fade">
                                      <p:cBhvr>
                                        <p:cTn id="15" dur="2000"/>
                                        <p:tgtEl>
                                          <p:spTgt spid="5">
                                            <p:graphicEl>
                                              <a:dgm id="{A4FF2046-006C-4F31-B711-EC95D190B2D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B6779214-3728-4F12-8DC0-48245D9D3D51}"/>
                                            </p:graphicEl>
                                          </p:spTgt>
                                        </p:tgtEl>
                                        <p:attrNameLst>
                                          <p:attrName>style.visibility</p:attrName>
                                        </p:attrNameLst>
                                      </p:cBhvr>
                                      <p:to>
                                        <p:strVal val="visible"/>
                                      </p:to>
                                    </p:set>
                                    <p:animEffect transition="in" filter="fade">
                                      <p:cBhvr>
                                        <p:cTn id="20" dur="2000"/>
                                        <p:tgtEl>
                                          <p:spTgt spid="5">
                                            <p:graphicEl>
                                              <a:dgm id="{B6779214-3728-4F12-8DC0-48245D9D3D51}"/>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A12E7FAE-477B-4E30-868E-92E6FE529102}"/>
                                            </p:graphicEl>
                                          </p:spTgt>
                                        </p:tgtEl>
                                        <p:attrNameLst>
                                          <p:attrName>style.visibility</p:attrName>
                                        </p:attrNameLst>
                                      </p:cBhvr>
                                      <p:to>
                                        <p:strVal val="visible"/>
                                      </p:to>
                                    </p:set>
                                    <p:animEffect transition="in" filter="fade">
                                      <p:cBhvr>
                                        <p:cTn id="23" dur="2000"/>
                                        <p:tgtEl>
                                          <p:spTgt spid="5">
                                            <p:graphicEl>
                                              <a:dgm id="{A12E7FAE-477B-4E30-868E-92E6FE52910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91792F1E-791A-452F-99B4-46BDA6530F2D}"/>
                                            </p:graphicEl>
                                          </p:spTgt>
                                        </p:tgtEl>
                                        <p:attrNameLst>
                                          <p:attrName>style.visibility</p:attrName>
                                        </p:attrNameLst>
                                      </p:cBhvr>
                                      <p:to>
                                        <p:strVal val="visible"/>
                                      </p:to>
                                    </p:set>
                                    <p:animEffect transition="in" filter="fade">
                                      <p:cBhvr>
                                        <p:cTn id="28" dur="2000"/>
                                        <p:tgtEl>
                                          <p:spTgt spid="5">
                                            <p:graphicEl>
                                              <a:dgm id="{91792F1E-791A-452F-99B4-46BDA6530F2D}"/>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14FAD093-E733-4DEB-A485-5882BC989444}"/>
                                            </p:graphicEl>
                                          </p:spTgt>
                                        </p:tgtEl>
                                        <p:attrNameLst>
                                          <p:attrName>style.visibility</p:attrName>
                                        </p:attrNameLst>
                                      </p:cBhvr>
                                      <p:to>
                                        <p:strVal val="visible"/>
                                      </p:to>
                                    </p:set>
                                    <p:animEffect transition="in" filter="fade">
                                      <p:cBhvr>
                                        <p:cTn id="31" dur="2000"/>
                                        <p:tgtEl>
                                          <p:spTgt spid="5">
                                            <p:graphicEl>
                                              <a:dgm id="{14FAD093-E733-4DEB-A485-5882BC98944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15CC98AC-D62D-4EBE-A8A1-4EC134806B71}"/>
                                            </p:graphicEl>
                                          </p:spTgt>
                                        </p:tgtEl>
                                        <p:attrNameLst>
                                          <p:attrName>style.visibility</p:attrName>
                                        </p:attrNameLst>
                                      </p:cBhvr>
                                      <p:to>
                                        <p:strVal val="visible"/>
                                      </p:to>
                                    </p:set>
                                    <p:animEffect transition="in" filter="fade">
                                      <p:cBhvr>
                                        <p:cTn id="36" dur="2000"/>
                                        <p:tgtEl>
                                          <p:spTgt spid="5">
                                            <p:graphicEl>
                                              <a:dgm id="{15CC98AC-D62D-4EBE-A8A1-4EC134806B7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472EEF6C-5936-4250-8D79-24A564D15060}"/>
                                            </p:graphicEl>
                                          </p:spTgt>
                                        </p:tgtEl>
                                        <p:attrNameLst>
                                          <p:attrName>style.visibility</p:attrName>
                                        </p:attrNameLst>
                                      </p:cBhvr>
                                      <p:to>
                                        <p:strVal val="visible"/>
                                      </p:to>
                                    </p:set>
                                    <p:animEffect transition="in" filter="fade">
                                      <p:cBhvr>
                                        <p:cTn id="39" dur="2000"/>
                                        <p:tgtEl>
                                          <p:spTgt spid="5">
                                            <p:graphicEl>
                                              <a:dgm id="{472EEF6C-5936-4250-8D79-24A564D1506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AC40E804-C688-480A-94C4-39279CEA32AC}"/>
                                            </p:graphicEl>
                                          </p:spTgt>
                                        </p:tgtEl>
                                        <p:attrNameLst>
                                          <p:attrName>style.visibility</p:attrName>
                                        </p:attrNameLst>
                                      </p:cBhvr>
                                      <p:to>
                                        <p:strVal val="visible"/>
                                      </p:to>
                                    </p:set>
                                    <p:animEffect transition="in" filter="fade">
                                      <p:cBhvr>
                                        <p:cTn id="44" dur="2000"/>
                                        <p:tgtEl>
                                          <p:spTgt spid="5">
                                            <p:graphicEl>
                                              <a:dgm id="{AC40E804-C688-480A-94C4-39279CEA32AC}"/>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F4702409-B4FC-4B16-AB07-9D4C7DC9F025}"/>
                                            </p:graphicEl>
                                          </p:spTgt>
                                        </p:tgtEl>
                                        <p:attrNameLst>
                                          <p:attrName>style.visibility</p:attrName>
                                        </p:attrNameLst>
                                      </p:cBhvr>
                                      <p:to>
                                        <p:strVal val="visible"/>
                                      </p:to>
                                    </p:set>
                                    <p:animEffect transition="in" filter="fade">
                                      <p:cBhvr>
                                        <p:cTn id="47" dur="2000"/>
                                        <p:tgtEl>
                                          <p:spTgt spid="5">
                                            <p:graphicEl>
                                              <a:dgm id="{F4702409-B4FC-4B16-AB07-9D4C7DC9F02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unicycle"/>
          <p:cNvPicPr>
            <a:picLocks noChangeAspect="1" noChangeArrowheads="1"/>
          </p:cNvPicPr>
          <p:nvPr/>
        </p:nvPicPr>
        <p:blipFill>
          <a:blip r:embed="rId3" cstate="email"/>
          <a:srcRect/>
          <a:stretch>
            <a:fillRect/>
          </a:stretch>
        </p:blipFill>
        <p:spPr bwMode="auto">
          <a:xfrm>
            <a:off x="2293938" y="0"/>
            <a:ext cx="4275137"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bicycle"/>
          <p:cNvPicPr>
            <a:picLocks noChangeAspect="1" noChangeArrowheads="1"/>
          </p:cNvPicPr>
          <p:nvPr/>
        </p:nvPicPr>
        <p:blipFill>
          <a:blip r:embed="rId3" cstate="email"/>
          <a:srcRect/>
          <a:stretch>
            <a:fillRect/>
          </a:stretch>
        </p:blipFill>
        <p:spPr bwMode="auto">
          <a:xfrm>
            <a:off x="250825" y="417513"/>
            <a:ext cx="8713788" cy="59737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Loaded bicycle 2"/>
          <p:cNvPicPr>
            <a:picLocks noChangeAspect="1" noChangeArrowheads="1"/>
          </p:cNvPicPr>
          <p:nvPr/>
        </p:nvPicPr>
        <p:blipFill>
          <a:blip r:embed="rId3" cstate="email"/>
          <a:srcRect l="5405" r="2649" b="2235"/>
          <a:stretch>
            <a:fillRect/>
          </a:stretch>
        </p:blipFill>
        <p:spPr bwMode="auto">
          <a:xfrm>
            <a:off x="0" y="0"/>
            <a:ext cx="9209088" cy="69024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3" cstate="email">
            <a:clrChange>
              <a:clrFrom>
                <a:srgbClr val="000000"/>
              </a:clrFrom>
              <a:clrTo>
                <a:srgbClr val="000000">
                  <a:alpha val="0"/>
                </a:srgbClr>
              </a:clrTo>
            </a:clrChange>
          </a:blip>
          <a:srcRect/>
          <a:stretch>
            <a:fillRect/>
          </a:stretch>
        </p:blipFill>
        <p:spPr bwMode="auto">
          <a:xfrm>
            <a:off x="755650" y="260350"/>
            <a:ext cx="5965825" cy="61928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tricycle"/>
          <p:cNvPicPr>
            <a:picLocks noChangeAspect="1" noChangeArrowheads="1"/>
          </p:cNvPicPr>
          <p:nvPr/>
        </p:nvPicPr>
        <p:blipFill>
          <a:blip r:embed="rId3" cstate="email"/>
          <a:srcRect/>
          <a:stretch>
            <a:fillRect/>
          </a:stretch>
        </p:blipFill>
        <p:spPr bwMode="auto">
          <a:xfrm>
            <a:off x="-120650" y="-22225"/>
            <a:ext cx="9445625" cy="66881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endParaRPr lang="en-US" smtClean="0"/>
          </a:p>
        </p:txBody>
      </p:sp>
      <p:sp>
        <p:nvSpPr>
          <p:cNvPr id="86019" name="Rectangle 3"/>
          <p:cNvSpPr>
            <a:spLocks noGrp="1" noChangeArrowheads="1"/>
          </p:cNvSpPr>
          <p:nvPr>
            <p:ph type="body" idx="1"/>
          </p:nvPr>
        </p:nvSpPr>
        <p:spPr/>
        <p:txBody>
          <a:bodyPr/>
          <a:lstStyle/>
          <a:p>
            <a:pPr eaLnBrk="1" hangingPunct="1"/>
            <a:endParaRPr lang="en-US" smtClean="0"/>
          </a:p>
        </p:txBody>
      </p:sp>
      <p:pic>
        <p:nvPicPr>
          <p:cNvPr id="86020" name="Picture 4" descr="Chengdu - street market"/>
          <p:cNvPicPr>
            <a:picLocks noChangeAspect="1" noChangeArrowheads="1"/>
          </p:cNvPicPr>
          <p:nvPr/>
        </p:nvPicPr>
        <p:blipFill>
          <a:blip r:embed="rId3" cstate="email"/>
          <a:srcRect/>
          <a:stretch>
            <a:fillRect/>
          </a:stretch>
        </p:blipFill>
        <p:spPr bwMode="auto">
          <a:xfrm>
            <a:off x="0" y="0"/>
            <a:ext cx="9288463" cy="68865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endParaRPr lang="en-US" smtClean="0"/>
          </a:p>
        </p:txBody>
      </p:sp>
      <p:sp>
        <p:nvSpPr>
          <p:cNvPr id="87043" name="Rectangle 3"/>
          <p:cNvSpPr>
            <a:spLocks noGrp="1" noChangeArrowheads="1"/>
          </p:cNvSpPr>
          <p:nvPr>
            <p:ph type="body" idx="1"/>
          </p:nvPr>
        </p:nvSpPr>
        <p:spPr/>
        <p:txBody>
          <a:bodyPr/>
          <a:lstStyle/>
          <a:p>
            <a:pPr eaLnBrk="1" hangingPunct="1"/>
            <a:endParaRPr lang="en-US" smtClean="0"/>
          </a:p>
        </p:txBody>
      </p:sp>
      <p:pic>
        <p:nvPicPr>
          <p:cNvPr id="87044" name="Picture 4" descr="Shenyang - shoe sale &amp; bikes 4"/>
          <p:cNvPicPr>
            <a:picLocks noChangeAspect="1" noChangeArrowheads="1"/>
          </p:cNvPicPr>
          <p:nvPr/>
        </p:nvPicPr>
        <p:blipFill>
          <a:blip r:embed="rId3" cstate="email"/>
          <a:srcRect/>
          <a:stretch>
            <a:fillRect/>
          </a:stretch>
        </p:blipFill>
        <p:spPr bwMode="auto">
          <a:xfrm>
            <a:off x="-47625" y="-7938"/>
            <a:ext cx="9191625" cy="689610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Shenyang - bike cart - meat"/>
          <p:cNvPicPr>
            <a:picLocks noChangeAspect="1" noChangeArrowheads="1"/>
          </p:cNvPicPr>
          <p:nvPr/>
        </p:nvPicPr>
        <p:blipFill>
          <a:blip r:embed="rId3" cstate="email"/>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srcRect/>
          <a:stretch>
            <a:fillRect/>
          </a:stretch>
        </p:blipFill>
        <p:spPr bwMode="auto">
          <a:xfrm>
            <a:off x="500034" y="714356"/>
            <a:ext cx="6431715" cy="5800756"/>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srcRect/>
          <a:stretch>
            <a:fillRect/>
          </a:stretch>
        </p:blipFill>
        <p:spPr bwMode="auto">
          <a:xfrm>
            <a:off x="160600" y="1342637"/>
            <a:ext cx="8785303" cy="510295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500826" y="5572140"/>
            <a:ext cx="2233618" cy="1008067"/>
          </a:xfrm>
          <a:prstGeom prst="rect">
            <a:avLst/>
          </a:prstGeom>
        </p:spPr>
        <p:txBody>
          <a:bodyPr/>
          <a:lstStyle/>
          <a:p>
            <a:pPr algn="r"/>
            <a:r>
              <a:rPr lang="en-US" dirty="0" smtClean="0"/>
              <a:t>Graham, Donovan L. (2003). Teaching </a:t>
            </a:r>
            <a:r>
              <a:rPr lang="en-US" dirty="0" err="1" smtClean="0"/>
              <a:t>Redemptively</a:t>
            </a:r>
            <a:r>
              <a:rPr lang="en-US" dirty="0" smtClean="0"/>
              <a:t>.</a:t>
            </a:r>
            <a:endParaRPr lang="en-US" dirty="0"/>
          </a:p>
        </p:txBody>
      </p:sp>
      <p:graphicFrame>
        <p:nvGraphicFramePr>
          <p:cNvPr id="5" name="Diagram 4"/>
          <p:cNvGraphicFramePr/>
          <p:nvPr/>
        </p:nvGraphicFramePr>
        <p:xfrm>
          <a:off x="285720" y="214290"/>
          <a:ext cx="7215238" cy="628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F9D1AEDF-E8CC-4E96-BAAA-7F272B290D17}"/>
                                            </p:graphicEl>
                                          </p:spTgt>
                                        </p:tgtEl>
                                        <p:attrNameLst>
                                          <p:attrName>style.visibility</p:attrName>
                                        </p:attrNameLst>
                                      </p:cBhvr>
                                      <p:to>
                                        <p:strVal val="visible"/>
                                      </p:to>
                                    </p:set>
                                    <p:animEffect transition="in" filter="fade">
                                      <p:cBhvr>
                                        <p:cTn id="7" dur="2000"/>
                                        <p:tgtEl>
                                          <p:spTgt spid="5">
                                            <p:graphicEl>
                                              <a:dgm id="{F9D1AEDF-E8CC-4E96-BAAA-7F272B290D1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A10DD3B-2752-44F2-9B14-1FE67187619D}"/>
                                            </p:graphicEl>
                                          </p:spTgt>
                                        </p:tgtEl>
                                        <p:attrNameLst>
                                          <p:attrName>style.visibility</p:attrName>
                                        </p:attrNameLst>
                                      </p:cBhvr>
                                      <p:to>
                                        <p:strVal val="visible"/>
                                      </p:to>
                                    </p:set>
                                    <p:animEffect transition="in" filter="fade">
                                      <p:cBhvr>
                                        <p:cTn id="12" dur="2000"/>
                                        <p:tgtEl>
                                          <p:spTgt spid="5">
                                            <p:graphicEl>
                                              <a:dgm id="{9A10DD3B-2752-44F2-9B14-1FE67187619D}"/>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A4FF2046-006C-4F31-B711-EC95D190B2D7}"/>
                                            </p:graphicEl>
                                          </p:spTgt>
                                        </p:tgtEl>
                                        <p:attrNameLst>
                                          <p:attrName>style.visibility</p:attrName>
                                        </p:attrNameLst>
                                      </p:cBhvr>
                                      <p:to>
                                        <p:strVal val="visible"/>
                                      </p:to>
                                    </p:set>
                                    <p:animEffect transition="in" filter="fade">
                                      <p:cBhvr>
                                        <p:cTn id="15" dur="2000"/>
                                        <p:tgtEl>
                                          <p:spTgt spid="5">
                                            <p:graphicEl>
                                              <a:dgm id="{A4FF2046-006C-4F31-B711-EC95D190B2D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B6779214-3728-4F12-8DC0-48245D9D3D51}"/>
                                            </p:graphicEl>
                                          </p:spTgt>
                                        </p:tgtEl>
                                        <p:attrNameLst>
                                          <p:attrName>style.visibility</p:attrName>
                                        </p:attrNameLst>
                                      </p:cBhvr>
                                      <p:to>
                                        <p:strVal val="visible"/>
                                      </p:to>
                                    </p:set>
                                    <p:animEffect transition="in" filter="fade">
                                      <p:cBhvr>
                                        <p:cTn id="20" dur="2000"/>
                                        <p:tgtEl>
                                          <p:spTgt spid="5">
                                            <p:graphicEl>
                                              <a:dgm id="{B6779214-3728-4F12-8DC0-48245D9D3D51}"/>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A12E7FAE-477B-4E30-868E-92E6FE529102}"/>
                                            </p:graphicEl>
                                          </p:spTgt>
                                        </p:tgtEl>
                                        <p:attrNameLst>
                                          <p:attrName>style.visibility</p:attrName>
                                        </p:attrNameLst>
                                      </p:cBhvr>
                                      <p:to>
                                        <p:strVal val="visible"/>
                                      </p:to>
                                    </p:set>
                                    <p:animEffect transition="in" filter="fade">
                                      <p:cBhvr>
                                        <p:cTn id="23" dur="2000"/>
                                        <p:tgtEl>
                                          <p:spTgt spid="5">
                                            <p:graphicEl>
                                              <a:dgm id="{A12E7FAE-477B-4E30-868E-92E6FE52910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91792F1E-791A-452F-99B4-46BDA6530F2D}"/>
                                            </p:graphicEl>
                                          </p:spTgt>
                                        </p:tgtEl>
                                        <p:attrNameLst>
                                          <p:attrName>style.visibility</p:attrName>
                                        </p:attrNameLst>
                                      </p:cBhvr>
                                      <p:to>
                                        <p:strVal val="visible"/>
                                      </p:to>
                                    </p:set>
                                    <p:animEffect transition="in" filter="fade">
                                      <p:cBhvr>
                                        <p:cTn id="28" dur="2000"/>
                                        <p:tgtEl>
                                          <p:spTgt spid="5">
                                            <p:graphicEl>
                                              <a:dgm id="{91792F1E-791A-452F-99B4-46BDA6530F2D}"/>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14FAD093-E733-4DEB-A485-5882BC989444}"/>
                                            </p:graphicEl>
                                          </p:spTgt>
                                        </p:tgtEl>
                                        <p:attrNameLst>
                                          <p:attrName>style.visibility</p:attrName>
                                        </p:attrNameLst>
                                      </p:cBhvr>
                                      <p:to>
                                        <p:strVal val="visible"/>
                                      </p:to>
                                    </p:set>
                                    <p:animEffect transition="in" filter="fade">
                                      <p:cBhvr>
                                        <p:cTn id="31" dur="2000"/>
                                        <p:tgtEl>
                                          <p:spTgt spid="5">
                                            <p:graphicEl>
                                              <a:dgm id="{14FAD093-E733-4DEB-A485-5882BC98944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15CC98AC-D62D-4EBE-A8A1-4EC134806B71}"/>
                                            </p:graphicEl>
                                          </p:spTgt>
                                        </p:tgtEl>
                                        <p:attrNameLst>
                                          <p:attrName>style.visibility</p:attrName>
                                        </p:attrNameLst>
                                      </p:cBhvr>
                                      <p:to>
                                        <p:strVal val="visible"/>
                                      </p:to>
                                    </p:set>
                                    <p:animEffect transition="in" filter="fade">
                                      <p:cBhvr>
                                        <p:cTn id="36" dur="2000"/>
                                        <p:tgtEl>
                                          <p:spTgt spid="5">
                                            <p:graphicEl>
                                              <a:dgm id="{15CC98AC-D62D-4EBE-A8A1-4EC134806B7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472EEF6C-5936-4250-8D79-24A564D15060}"/>
                                            </p:graphicEl>
                                          </p:spTgt>
                                        </p:tgtEl>
                                        <p:attrNameLst>
                                          <p:attrName>style.visibility</p:attrName>
                                        </p:attrNameLst>
                                      </p:cBhvr>
                                      <p:to>
                                        <p:strVal val="visible"/>
                                      </p:to>
                                    </p:set>
                                    <p:animEffect transition="in" filter="fade">
                                      <p:cBhvr>
                                        <p:cTn id="39" dur="2000"/>
                                        <p:tgtEl>
                                          <p:spTgt spid="5">
                                            <p:graphicEl>
                                              <a:dgm id="{472EEF6C-5936-4250-8D79-24A564D1506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AC40E804-C688-480A-94C4-39279CEA32AC}"/>
                                            </p:graphicEl>
                                          </p:spTgt>
                                        </p:tgtEl>
                                        <p:attrNameLst>
                                          <p:attrName>style.visibility</p:attrName>
                                        </p:attrNameLst>
                                      </p:cBhvr>
                                      <p:to>
                                        <p:strVal val="visible"/>
                                      </p:to>
                                    </p:set>
                                    <p:animEffect transition="in" filter="fade">
                                      <p:cBhvr>
                                        <p:cTn id="44" dur="2000"/>
                                        <p:tgtEl>
                                          <p:spTgt spid="5">
                                            <p:graphicEl>
                                              <a:dgm id="{AC40E804-C688-480A-94C4-39279CEA32AC}"/>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F4702409-B4FC-4B16-AB07-9D4C7DC9F025}"/>
                                            </p:graphicEl>
                                          </p:spTgt>
                                        </p:tgtEl>
                                        <p:attrNameLst>
                                          <p:attrName>style.visibility</p:attrName>
                                        </p:attrNameLst>
                                      </p:cBhvr>
                                      <p:to>
                                        <p:strVal val="visible"/>
                                      </p:to>
                                    </p:set>
                                    <p:animEffect transition="in" filter="fade">
                                      <p:cBhvr>
                                        <p:cTn id="47" dur="2000"/>
                                        <p:tgtEl>
                                          <p:spTgt spid="5">
                                            <p:graphicEl>
                                              <a:dgm id="{F4702409-B4FC-4B16-AB07-9D4C7DC9F02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email"/>
          <a:srcRect/>
          <a:stretch>
            <a:fillRect/>
          </a:stretch>
        </p:blipFill>
        <p:spPr bwMode="auto">
          <a:xfrm>
            <a:off x="214282" y="1214422"/>
            <a:ext cx="8718759" cy="499875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Alvo de Deus = discipulado</a:t>
            </a:r>
            <a:endParaRPr lang="en-US" dirty="0"/>
          </a:p>
        </p:txBody>
      </p:sp>
      <p:sp>
        <p:nvSpPr>
          <p:cNvPr id="3" name="Content Placeholder 2"/>
          <p:cNvSpPr>
            <a:spLocks noGrp="1"/>
          </p:cNvSpPr>
          <p:nvPr>
            <p:ph idx="1"/>
          </p:nvPr>
        </p:nvSpPr>
        <p:spPr/>
        <p:txBody>
          <a:bodyPr/>
          <a:lstStyle/>
          <a:p>
            <a:pPr marL="0" indent="0">
              <a:buNone/>
            </a:pPr>
            <a:r>
              <a:rPr lang="en-US" sz="7200" b="1" dirty="0" smtClean="0"/>
              <a:t>Você precisa ser um para fazer um!</a:t>
            </a:r>
            <a:endParaRPr lang="en-US" sz="7200" b="1"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CA" smtClean="0"/>
              <a:t>Fazendo uma diferença eterna</a:t>
            </a:r>
            <a:endParaRPr lang="en-US" smtClean="0"/>
          </a:p>
        </p:txBody>
      </p:sp>
      <p:sp>
        <p:nvSpPr>
          <p:cNvPr id="528387" name="Rectangle 3"/>
          <p:cNvSpPr>
            <a:spLocks noGrp="1" noChangeArrowheads="1"/>
          </p:cNvSpPr>
          <p:nvPr>
            <p:ph type="body" idx="1"/>
          </p:nvPr>
        </p:nvSpPr>
        <p:spPr/>
        <p:txBody>
          <a:bodyPr/>
          <a:lstStyle/>
          <a:p>
            <a:pPr marL="344488" indent="-344488" eaLnBrk="1" hangingPunct="1"/>
            <a:r>
              <a:rPr lang="en-CA" smtClean="0"/>
              <a:t>Professor transformado</a:t>
            </a:r>
          </a:p>
          <a:p>
            <a:pPr marL="344488" indent="-344488" eaLnBrk="1" hangingPunct="1"/>
            <a:r>
              <a:rPr lang="en-CA" smtClean="0"/>
              <a:t>Professor transformador</a:t>
            </a:r>
          </a:p>
          <a:p>
            <a:pPr marL="344488" indent="-344488" eaLnBrk="1" hangingPunct="1"/>
            <a:endParaRPr lang="en-CA" smtClean="0"/>
          </a:p>
          <a:p>
            <a:pPr marL="344488" indent="-344488" eaLnBrk="1" hangingPunct="1"/>
            <a:r>
              <a:rPr lang="en-CA" smtClean="0"/>
              <a:t>Alunos transformados</a:t>
            </a:r>
          </a:p>
          <a:p>
            <a:pPr marL="344488" indent="-344488" eaLnBrk="1" hangingPunct="1"/>
            <a:r>
              <a:rPr lang="en-CA" smtClean="0"/>
              <a:t>Alunos transformadores</a:t>
            </a:r>
          </a:p>
          <a:p>
            <a:pPr marL="344488" indent="-344488" eaLnBrk="1" hangingPunct="1"/>
            <a:endParaRPr lang="en-CA" smtClean="0"/>
          </a:p>
          <a:p>
            <a:pPr marL="344488" indent="-344488" eaLnBrk="1" hangingPunct="1"/>
            <a:r>
              <a:rPr lang="en-CA" smtClean="0"/>
              <a:t>Mundo transformado</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8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8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83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838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83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r>
              <a:rPr lang="en-CA" smtClean="0"/>
              <a:t>Transformado</a:t>
            </a:r>
          </a:p>
        </p:txBody>
      </p:sp>
      <p:sp>
        <p:nvSpPr>
          <p:cNvPr id="397315" name="Rectangle 3"/>
          <p:cNvSpPr>
            <a:spLocks noGrp="1" noChangeArrowheads="1"/>
          </p:cNvSpPr>
          <p:nvPr>
            <p:ph type="body" idx="1"/>
          </p:nvPr>
        </p:nvSpPr>
        <p:spPr/>
        <p:txBody>
          <a:bodyPr/>
          <a:lstStyle/>
          <a:p>
            <a:r>
              <a:rPr lang="en-US" smtClean="0"/>
              <a:t>Chamado para ensinar</a:t>
            </a:r>
          </a:p>
          <a:p>
            <a:r>
              <a:rPr lang="en-US" smtClean="0"/>
              <a:t>Comprometido com o discipulado</a:t>
            </a:r>
          </a:p>
          <a:p>
            <a:pPr lvl="1"/>
            <a:r>
              <a:rPr lang="en-US" smtClean="0"/>
              <a:t>Para si mesmo</a:t>
            </a:r>
          </a:p>
          <a:p>
            <a:pPr lvl="2"/>
            <a:r>
              <a:rPr lang="en-US" smtClean="0"/>
              <a:t>Maduro em Cristo</a:t>
            </a:r>
          </a:p>
          <a:p>
            <a:pPr lvl="2"/>
            <a:r>
              <a:rPr lang="en-US" smtClean="0"/>
              <a:t>Renovado na mente – amando a Deus com sua mente</a:t>
            </a:r>
          </a:p>
          <a:p>
            <a:pPr lvl="2"/>
            <a:r>
              <a:rPr lang="en-US" smtClean="0"/>
              <a:t>Centrado em Cristo</a:t>
            </a:r>
          </a:p>
          <a:p>
            <a:pPr lvl="2"/>
            <a:r>
              <a:rPr lang="en-US" smtClean="0"/>
              <a:t>Capacitado pelo Espírito</a:t>
            </a:r>
          </a:p>
          <a:p>
            <a:pPr lvl="1"/>
            <a:r>
              <a:rPr lang="en-US" smtClean="0"/>
              <a:t>Para seus alunos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7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7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7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7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73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73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731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973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CA" smtClean="0"/>
              <a:t>Transformado</a:t>
            </a:r>
          </a:p>
        </p:txBody>
      </p:sp>
      <p:sp>
        <p:nvSpPr>
          <p:cNvPr id="637955" name="Rectangle 3"/>
          <p:cNvSpPr>
            <a:spLocks noGrp="1" noChangeArrowheads="1"/>
          </p:cNvSpPr>
          <p:nvPr>
            <p:ph type="body" idx="1"/>
          </p:nvPr>
        </p:nvSpPr>
        <p:spPr>
          <a:xfrm>
            <a:off x="457200" y="1916113"/>
            <a:ext cx="8229600" cy="4340225"/>
          </a:xfrm>
        </p:spPr>
        <p:txBody>
          <a:bodyPr/>
          <a:lstStyle/>
          <a:p>
            <a:pPr eaLnBrk="1" hangingPunct="1">
              <a:lnSpc>
                <a:spcPct val="90000"/>
              </a:lnSpc>
            </a:pPr>
            <a:r>
              <a:rPr lang="en-US" dirty="0" smtClean="0"/>
              <a:t>Chamado para ensinar</a:t>
            </a:r>
          </a:p>
          <a:p>
            <a:pPr eaLnBrk="1" hangingPunct="1">
              <a:lnSpc>
                <a:spcPct val="90000"/>
              </a:lnSpc>
            </a:pPr>
            <a:r>
              <a:rPr lang="en-US" dirty="0" smtClean="0"/>
              <a:t>Comprometido com o discipulado</a:t>
            </a:r>
          </a:p>
          <a:p>
            <a:pPr eaLnBrk="1" hangingPunct="1">
              <a:lnSpc>
                <a:spcPct val="90000"/>
              </a:lnSpc>
            </a:pPr>
            <a:r>
              <a:rPr lang="en-US" dirty="0" smtClean="0"/>
              <a:t>Competente para relacionar toda a vida e aprendizado a Deus e sua Palavra</a:t>
            </a:r>
            <a:endParaRPr lang="en-CA" sz="4000" dirty="0" smtClean="0"/>
          </a:p>
        </p:txBody>
      </p:sp>
    </p:spTree>
  </p:cSld>
  <p:clrMapOvr>
    <a:masterClrMapping/>
  </p:clrMapOvr>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CA" smtClean="0"/>
              <a:t>Transformador</a:t>
            </a:r>
          </a:p>
        </p:txBody>
      </p:sp>
      <p:sp>
        <p:nvSpPr>
          <p:cNvPr id="638979" name="Rectangle 3"/>
          <p:cNvSpPr>
            <a:spLocks noGrp="1" noChangeArrowheads="1"/>
          </p:cNvSpPr>
          <p:nvPr>
            <p:ph type="body" idx="1"/>
          </p:nvPr>
        </p:nvSpPr>
        <p:spPr/>
        <p:txBody>
          <a:bodyPr/>
          <a:lstStyle/>
          <a:p>
            <a:pPr eaLnBrk="1" hangingPunct="1"/>
            <a:r>
              <a:rPr lang="en-US" smtClean="0"/>
              <a:t>Fazendo discípulos</a:t>
            </a:r>
          </a:p>
          <a:p>
            <a:pPr eaLnBrk="1" hangingPunct="1"/>
            <a:r>
              <a:rPr lang="en-US" smtClean="0"/>
              <a:t>Ensinando sua cosmovisão</a:t>
            </a:r>
          </a:p>
          <a:p>
            <a:pPr eaLnBrk="1" hangingPunct="1"/>
            <a:r>
              <a:rPr lang="en-US" smtClean="0"/>
              <a:t>Relacionando tudo a Cristo e a Palavra de Deus</a:t>
            </a:r>
          </a:p>
          <a:p>
            <a:pPr eaLnBrk="1" hangingPunct="1"/>
            <a:r>
              <a:rPr lang="en-US" smtClean="0"/>
              <a:t>Amando seus alunos</a:t>
            </a:r>
            <a:endParaRPr lang="en-CA" sz="36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89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89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89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89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CA" smtClean="0"/>
              <a:t>Transformadores</a:t>
            </a:r>
          </a:p>
        </p:txBody>
      </p:sp>
      <p:sp>
        <p:nvSpPr>
          <p:cNvPr id="640003" name="Rectangle 3"/>
          <p:cNvSpPr>
            <a:spLocks noGrp="1" noChangeArrowheads="1"/>
          </p:cNvSpPr>
          <p:nvPr>
            <p:ph type="body" idx="1"/>
          </p:nvPr>
        </p:nvSpPr>
        <p:spPr/>
        <p:txBody>
          <a:bodyPr/>
          <a:lstStyle/>
          <a:p>
            <a:pPr eaLnBrk="1" hangingPunct="1"/>
            <a:r>
              <a:rPr lang="en-US" smtClean="0"/>
              <a:t>Seguidores de Cristo</a:t>
            </a:r>
          </a:p>
          <a:p>
            <a:pPr eaLnBrk="1" hangingPunct="1"/>
            <a:r>
              <a:rPr lang="en-US" smtClean="0"/>
              <a:t>Praticantes da Palavra</a:t>
            </a:r>
          </a:p>
          <a:p>
            <a:pPr eaLnBrk="1" hangingPunct="1"/>
            <a:r>
              <a:rPr lang="en-US" smtClean="0"/>
              <a:t>Persuasores de homens</a:t>
            </a:r>
          </a:p>
          <a:p>
            <a:pPr algn="ctr" eaLnBrk="1" hangingPunct="1">
              <a:buFontTx/>
              <a:buNone/>
            </a:pPr>
            <a:endParaRPr lang="en-CA" smtClean="0"/>
          </a:p>
          <a:p>
            <a:pPr algn="ctr" eaLnBrk="1" hangingPunct="1">
              <a:buFontTx/>
              <a:buNone/>
            </a:pPr>
            <a:r>
              <a:rPr lang="en-CA" smtClean="0"/>
              <a:t>Fazedores de discípulos</a:t>
            </a:r>
            <a:endParaRPr lang="en-CA" sz="36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00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00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00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400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pPr eaLnBrk="1" hangingPunct="1"/>
            <a:r>
              <a:rPr lang="en-CA" dirty="0" smtClean="0"/>
              <a:t>Um Discípulo…sabe o caminho</a:t>
            </a:r>
            <a:endParaRPr lang="en-US" dirty="0" smtClean="0"/>
          </a:p>
        </p:txBody>
      </p:sp>
      <p:sp>
        <p:nvSpPr>
          <p:cNvPr id="135171" name="Rectangle 3"/>
          <p:cNvSpPr>
            <a:spLocks noGrp="1" noChangeArrowheads="1"/>
          </p:cNvSpPr>
          <p:nvPr>
            <p:ph type="body" sz="half" idx="2"/>
          </p:nvPr>
        </p:nvSpPr>
        <p:spPr>
          <a:xfrm>
            <a:off x="539750" y="5084763"/>
            <a:ext cx="8147050" cy="1573212"/>
          </a:xfrm>
        </p:spPr>
        <p:txBody>
          <a:bodyPr/>
          <a:lstStyle/>
          <a:p>
            <a:pPr marL="176213" indent="-176213">
              <a:lnSpc>
                <a:spcPct val="90000"/>
              </a:lnSpc>
              <a:buNone/>
            </a:pPr>
            <a:r>
              <a:rPr lang="en-CA" sz="2400" smtClean="0"/>
              <a:t>	</a:t>
            </a:r>
            <a:r>
              <a:rPr lang="en-CA" sz="2200" smtClean="0"/>
              <a:t>“</a:t>
            </a:r>
            <a:r>
              <a:rPr lang="en-US" sz="2200" smtClean="0"/>
              <a:t>Disse Jesus aos judeus que haviam crido nele: “Se vocês permanecerem firmes na minha palavra, verdadeiramente serão meus discípulos.</a:t>
            </a:r>
            <a:r>
              <a:rPr lang="en-CA" sz="2200" smtClean="0"/>
              <a:t> (Jo 8:31)</a:t>
            </a:r>
          </a:p>
          <a:p>
            <a:pPr marL="176213" indent="-176213" algn="ctr" eaLnBrk="1" hangingPunct="1">
              <a:lnSpc>
                <a:spcPct val="90000"/>
              </a:lnSpc>
              <a:buFontTx/>
              <a:buNone/>
            </a:pPr>
            <a:r>
              <a:rPr lang="en-CA" sz="2200" smtClean="0"/>
              <a:t>Você “Sabe o caminho?”</a:t>
            </a:r>
            <a:endParaRPr lang="en-US" sz="2200" smtClean="0"/>
          </a:p>
        </p:txBody>
      </p:sp>
      <p:pic>
        <p:nvPicPr>
          <p:cNvPr id="135172" name="Picture 4" descr="Disciples1"/>
          <p:cNvPicPr>
            <a:picLocks noChangeAspect="1" noChangeArrowheads="1"/>
          </p:cNvPicPr>
          <p:nvPr/>
        </p:nvPicPr>
        <p:blipFill>
          <a:blip r:embed="rId2" cstate="email"/>
          <a:srcRect/>
          <a:stretch>
            <a:fillRect/>
          </a:stretch>
        </p:blipFill>
        <p:spPr bwMode="auto">
          <a:xfrm>
            <a:off x="1692275" y="1773238"/>
            <a:ext cx="5688013" cy="32353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pPr eaLnBrk="1" hangingPunct="1"/>
            <a:r>
              <a:rPr lang="en-CA" dirty="0" smtClean="0"/>
              <a:t>Um Discípulo…segue o caminho</a:t>
            </a:r>
            <a:endParaRPr lang="en-US" dirty="0" smtClean="0"/>
          </a:p>
        </p:txBody>
      </p:sp>
      <p:pic>
        <p:nvPicPr>
          <p:cNvPr id="136195" name="Picture 3" descr="Disciples2"/>
          <p:cNvPicPr>
            <a:picLocks noGrp="1" noChangeAspect="1" noChangeArrowheads="1"/>
          </p:cNvPicPr>
          <p:nvPr>
            <p:ph type="clipArt" sz="half" idx="1"/>
          </p:nvPr>
        </p:nvPicPr>
        <p:blipFill>
          <a:blip r:embed="rId2" cstate="email"/>
          <a:srcRect/>
          <a:stretch>
            <a:fillRect/>
          </a:stretch>
        </p:blipFill>
        <p:spPr>
          <a:xfrm>
            <a:off x="611188" y="1773238"/>
            <a:ext cx="3070225" cy="4740275"/>
          </a:xfrm>
          <a:noFill/>
        </p:spPr>
      </p:pic>
      <p:sp>
        <p:nvSpPr>
          <p:cNvPr id="136196" name="Rectangle 4"/>
          <p:cNvSpPr>
            <a:spLocks noGrp="1" noChangeArrowheads="1"/>
          </p:cNvSpPr>
          <p:nvPr>
            <p:ph type="body" sz="half" idx="2"/>
          </p:nvPr>
        </p:nvSpPr>
        <p:spPr>
          <a:xfrm>
            <a:off x="4500563" y="1700213"/>
            <a:ext cx="4038600" cy="4608512"/>
          </a:xfrm>
        </p:spPr>
        <p:txBody>
          <a:bodyPr/>
          <a:lstStyle/>
          <a:p>
            <a:pPr marL="176213" indent="-176213">
              <a:buNone/>
            </a:pPr>
            <a:r>
              <a:rPr lang="en-CA" sz="2800" smtClean="0"/>
              <a:t>	“</a:t>
            </a:r>
            <a:r>
              <a:rPr lang="en-US" sz="2800" smtClean="0"/>
              <a:t>E aquele que não carrega sua cruz e não me segue não pode ser meu discípulo.</a:t>
            </a:r>
            <a:r>
              <a:rPr lang="en-CA" sz="2800" smtClean="0"/>
              <a:t>” </a:t>
            </a:r>
          </a:p>
          <a:p>
            <a:pPr marL="176213" indent="-176213">
              <a:buNone/>
            </a:pPr>
            <a:r>
              <a:rPr lang="en-CA" sz="2800" smtClean="0"/>
              <a:t>	(Lucas 14:27)</a:t>
            </a:r>
          </a:p>
          <a:p>
            <a:pPr marL="176213" indent="-176213" eaLnBrk="1" hangingPunct="1">
              <a:buFontTx/>
              <a:buNone/>
            </a:pPr>
            <a:endParaRPr lang="en-CA" sz="2800" smtClean="0"/>
          </a:p>
          <a:p>
            <a:pPr marL="176213" indent="-176213" algn="ctr" eaLnBrk="1" hangingPunct="1">
              <a:buFontTx/>
              <a:buNone/>
            </a:pPr>
            <a:r>
              <a:rPr lang="en-CA" sz="2800" smtClean="0"/>
              <a:t>Você “segue o caminho?”</a:t>
            </a:r>
            <a:endParaRPr lang="en-US" sz="2800" smtClean="0"/>
          </a:p>
        </p:txBody>
      </p:sp>
    </p:spTree>
  </p:cSld>
  <p:clrMapOvr>
    <a:masterClrMapping/>
  </p:clrMapOvr>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pPr eaLnBrk="1" hangingPunct="1"/>
            <a:r>
              <a:rPr lang="en-CA" dirty="0" smtClean="0"/>
              <a:t>Um Discípulo…mostra o caminho</a:t>
            </a:r>
            <a:endParaRPr lang="en-US" dirty="0" smtClean="0"/>
          </a:p>
        </p:txBody>
      </p:sp>
      <p:sp>
        <p:nvSpPr>
          <p:cNvPr id="137219" name="Rectangle 3"/>
          <p:cNvSpPr>
            <a:spLocks noGrp="1" noChangeArrowheads="1"/>
          </p:cNvSpPr>
          <p:nvPr>
            <p:ph type="body" sz="half" idx="2"/>
          </p:nvPr>
        </p:nvSpPr>
        <p:spPr>
          <a:xfrm>
            <a:off x="4500562" y="1628775"/>
            <a:ext cx="4110037" cy="5041900"/>
          </a:xfrm>
        </p:spPr>
        <p:txBody>
          <a:bodyPr/>
          <a:lstStyle/>
          <a:p>
            <a:pPr marL="176213" indent="-176213">
              <a:buNone/>
            </a:pPr>
            <a:r>
              <a:rPr lang="en-CA" sz="2400" smtClean="0"/>
              <a:t>	“</a:t>
            </a:r>
            <a:r>
              <a:rPr lang="en-US" sz="2400" smtClean="0"/>
              <a:t>Portanto, vão e façam discípulos de todas as nações, batizando-os em nome do Pai e do Filho e do Espírito Santo, ensinando-os a obedecer a tudo o que eu lhes ordenei.</a:t>
            </a:r>
            <a:r>
              <a:rPr lang="en-CA" sz="2400" smtClean="0"/>
              <a:t>” </a:t>
            </a:r>
          </a:p>
          <a:p>
            <a:pPr marL="176213" indent="-176213">
              <a:buNone/>
            </a:pPr>
            <a:r>
              <a:rPr lang="en-CA" sz="2400" smtClean="0"/>
              <a:t>	(Mateus 28:19-20a)</a:t>
            </a:r>
          </a:p>
          <a:p>
            <a:pPr marL="176213" indent="-176213" eaLnBrk="1" hangingPunct="1">
              <a:buFontTx/>
              <a:buNone/>
            </a:pPr>
            <a:endParaRPr lang="en-CA" sz="2400" smtClean="0"/>
          </a:p>
          <a:p>
            <a:pPr marL="176213" indent="-176213" algn="ctr" eaLnBrk="1" hangingPunct="1">
              <a:buFontTx/>
              <a:buNone/>
            </a:pPr>
            <a:r>
              <a:rPr lang="en-CA" sz="2400" smtClean="0"/>
              <a:t>Você “mostra o caminho?”</a:t>
            </a:r>
            <a:endParaRPr lang="en-US" sz="2400" smtClean="0"/>
          </a:p>
        </p:txBody>
      </p:sp>
      <p:pic>
        <p:nvPicPr>
          <p:cNvPr id="137220" name="Picture 4" descr="Disciples3"/>
          <p:cNvPicPr>
            <a:picLocks noGrp="1" noChangeAspect="1" noChangeArrowheads="1"/>
          </p:cNvPicPr>
          <p:nvPr>
            <p:ph sz="half" idx="1"/>
          </p:nvPr>
        </p:nvPicPr>
        <p:blipFill>
          <a:blip r:embed="rId2" cstate="email"/>
          <a:srcRect/>
          <a:stretch>
            <a:fillRect/>
          </a:stretch>
        </p:blipFill>
        <p:spPr>
          <a:xfrm>
            <a:off x="611188" y="1744663"/>
            <a:ext cx="3033712" cy="4779962"/>
          </a:xfr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dirty="0" smtClean="0"/>
              <a:t>O que é educação?</a:t>
            </a:r>
            <a:endParaRPr lang="en-CA" dirty="0" smtClean="0"/>
          </a:p>
        </p:txBody>
      </p:sp>
      <p:sp>
        <p:nvSpPr>
          <p:cNvPr id="335875" name="Rectangle 3"/>
          <p:cNvSpPr>
            <a:spLocks noGrp="1" noChangeArrowheads="1"/>
          </p:cNvSpPr>
          <p:nvPr>
            <p:ph type="body" idx="1"/>
          </p:nvPr>
        </p:nvSpPr>
        <p:spPr>
          <a:xfrm>
            <a:off x="457200" y="1916113"/>
            <a:ext cx="8458200" cy="4608512"/>
          </a:xfrm>
        </p:spPr>
        <p:txBody>
          <a:bodyPr/>
          <a:lstStyle/>
          <a:p>
            <a:r>
              <a:rPr lang="en-US" dirty="0" smtClean="0"/>
              <a:t>Responda em 2 minutos as perguntas: “O que é educação?”</a:t>
            </a:r>
          </a:p>
          <a:p>
            <a:r>
              <a:rPr lang="en-US" dirty="0" smtClean="0"/>
              <a:t>Converse sobre as respostas com a pessoa sentada ao seu lado</a:t>
            </a:r>
          </a:p>
          <a:p>
            <a:r>
              <a:rPr lang="en-US" dirty="0" smtClean="0"/>
              <a:t>Em conjunto, preparem uma definição de educação</a:t>
            </a:r>
          </a:p>
          <a:p>
            <a:r>
              <a:rPr lang="en-US" dirty="0" smtClean="0"/>
              <a:t>Responda as perguntas em “Compare e contraste estas Definições”</a:t>
            </a:r>
            <a:endParaRPr lang="en-CA"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58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58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58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p:txBody>
          <a:bodyPr/>
          <a:lstStyle/>
          <a:p>
            <a:r>
              <a:rPr lang="en-US" dirty="0" smtClean="0"/>
              <a:t>Lista básica de verificação</a:t>
            </a:r>
          </a:p>
        </p:txBody>
      </p:sp>
      <p:sp>
        <p:nvSpPr>
          <p:cNvPr id="10243" name="Rectangle 3"/>
          <p:cNvSpPr>
            <a:spLocks noGrp="1" noChangeArrowheads="1"/>
          </p:cNvSpPr>
          <p:nvPr>
            <p:ph type="body" idx="1"/>
          </p:nvPr>
        </p:nvSpPr>
        <p:spPr/>
        <p:txBody>
          <a:bodyPr/>
          <a:lstStyle/>
          <a:p>
            <a:pPr marL="514350" indent="-514350">
              <a:buFont typeface="+mj-lt"/>
              <a:buAutoNum type="arabicPeriod"/>
              <a:defRPr/>
            </a:pPr>
            <a:r>
              <a:rPr lang="en-US" dirty="0" smtClean="0"/>
              <a:t>Você lê sua Bíblia regularmente?</a:t>
            </a:r>
          </a:p>
          <a:p>
            <a:pPr marL="514350" indent="-514350">
              <a:buFont typeface="+mj-lt"/>
              <a:buAutoNum type="arabicPeriod"/>
              <a:defRPr/>
            </a:pPr>
            <a:r>
              <a:rPr lang="en-US" dirty="0" smtClean="0"/>
              <a:t>Você estuda sua Bíblia?</a:t>
            </a:r>
          </a:p>
          <a:p>
            <a:pPr marL="514350" indent="-514350">
              <a:buFont typeface="+mj-lt"/>
              <a:buAutoNum type="arabicPeriod"/>
              <a:defRPr/>
            </a:pPr>
            <a:r>
              <a:rPr lang="en-US" dirty="0" smtClean="0"/>
              <a:t>Você decora versículos?</a:t>
            </a:r>
          </a:p>
          <a:p>
            <a:pPr marL="514350" indent="-514350">
              <a:buFont typeface="+mj-lt"/>
              <a:buAutoNum type="arabicPeriod"/>
              <a:defRPr/>
            </a:pPr>
            <a:r>
              <a:rPr lang="en-US" dirty="0" smtClean="0"/>
              <a:t>Você ora? </a:t>
            </a:r>
          </a:p>
          <a:p>
            <a:pPr>
              <a:defRPr/>
            </a:pPr>
            <a:endParaRPr lang="en-US" dirty="0" smtClean="0"/>
          </a:p>
          <a:p>
            <a:pPr>
              <a:buFontTx/>
              <a:buNone/>
              <a:defRPr/>
            </a:pPr>
            <a:r>
              <a:rPr lang="en-US" sz="2800" dirty="0" smtClean="0"/>
              <a:t>Leroy </a:t>
            </a:r>
            <a:r>
              <a:rPr lang="en-US" sz="2800" dirty="0" err="1" smtClean="0"/>
              <a:t>Eims</a:t>
            </a:r>
            <a:r>
              <a:rPr lang="en-US" sz="2800" dirty="0" smtClean="0"/>
              <a:t>. </a:t>
            </a:r>
            <a:r>
              <a:rPr lang="en-US" sz="2800" i="1" dirty="0" smtClean="0"/>
              <a:t>The lost art of disciple making.</a:t>
            </a:r>
            <a:endParaRPr lang="en-US" sz="2800" i="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500826" y="5572140"/>
            <a:ext cx="2233618" cy="1008067"/>
          </a:xfrm>
          <a:prstGeom prst="rect">
            <a:avLst/>
          </a:prstGeom>
        </p:spPr>
        <p:txBody>
          <a:bodyPr/>
          <a:lstStyle/>
          <a:p>
            <a:pPr algn="r"/>
            <a:r>
              <a:rPr lang="en-US" dirty="0" smtClean="0"/>
              <a:t>Graham, Donovan L. (2003). Teaching </a:t>
            </a:r>
            <a:r>
              <a:rPr lang="en-US" dirty="0" err="1" smtClean="0"/>
              <a:t>Redemptively</a:t>
            </a:r>
            <a:r>
              <a:rPr lang="en-US" dirty="0" smtClean="0"/>
              <a:t>.</a:t>
            </a:r>
            <a:endParaRPr lang="en-US" dirty="0"/>
          </a:p>
        </p:txBody>
      </p:sp>
      <p:graphicFrame>
        <p:nvGraphicFramePr>
          <p:cNvPr id="5" name="Diagram 4"/>
          <p:cNvGraphicFramePr/>
          <p:nvPr/>
        </p:nvGraphicFramePr>
        <p:xfrm>
          <a:off x="285720" y="214290"/>
          <a:ext cx="7215238"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F9D1AEDF-E8CC-4E96-BAAA-7F272B290D17}"/>
                                            </p:graphicEl>
                                          </p:spTgt>
                                        </p:tgtEl>
                                        <p:attrNameLst>
                                          <p:attrName>style.visibility</p:attrName>
                                        </p:attrNameLst>
                                      </p:cBhvr>
                                      <p:to>
                                        <p:strVal val="visible"/>
                                      </p:to>
                                    </p:set>
                                    <p:animEffect transition="in" filter="fade">
                                      <p:cBhvr>
                                        <p:cTn id="7" dur="2000"/>
                                        <p:tgtEl>
                                          <p:spTgt spid="5">
                                            <p:graphicEl>
                                              <a:dgm id="{F9D1AEDF-E8CC-4E96-BAAA-7F272B290D1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A10DD3B-2752-44F2-9B14-1FE67187619D}"/>
                                            </p:graphicEl>
                                          </p:spTgt>
                                        </p:tgtEl>
                                        <p:attrNameLst>
                                          <p:attrName>style.visibility</p:attrName>
                                        </p:attrNameLst>
                                      </p:cBhvr>
                                      <p:to>
                                        <p:strVal val="visible"/>
                                      </p:to>
                                    </p:set>
                                    <p:animEffect transition="in" filter="fade">
                                      <p:cBhvr>
                                        <p:cTn id="12" dur="2000"/>
                                        <p:tgtEl>
                                          <p:spTgt spid="5">
                                            <p:graphicEl>
                                              <a:dgm id="{9A10DD3B-2752-44F2-9B14-1FE67187619D}"/>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A4FF2046-006C-4F31-B711-EC95D190B2D7}"/>
                                            </p:graphicEl>
                                          </p:spTgt>
                                        </p:tgtEl>
                                        <p:attrNameLst>
                                          <p:attrName>style.visibility</p:attrName>
                                        </p:attrNameLst>
                                      </p:cBhvr>
                                      <p:to>
                                        <p:strVal val="visible"/>
                                      </p:to>
                                    </p:set>
                                    <p:animEffect transition="in" filter="fade">
                                      <p:cBhvr>
                                        <p:cTn id="15" dur="2000"/>
                                        <p:tgtEl>
                                          <p:spTgt spid="5">
                                            <p:graphicEl>
                                              <a:dgm id="{A4FF2046-006C-4F31-B711-EC95D190B2D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B6779214-3728-4F12-8DC0-48245D9D3D51}"/>
                                            </p:graphicEl>
                                          </p:spTgt>
                                        </p:tgtEl>
                                        <p:attrNameLst>
                                          <p:attrName>style.visibility</p:attrName>
                                        </p:attrNameLst>
                                      </p:cBhvr>
                                      <p:to>
                                        <p:strVal val="visible"/>
                                      </p:to>
                                    </p:set>
                                    <p:animEffect transition="in" filter="fade">
                                      <p:cBhvr>
                                        <p:cTn id="20" dur="2000"/>
                                        <p:tgtEl>
                                          <p:spTgt spid="5">
                                            <p:graphicEl>
                                              <a:dgm id="{B6779214-3728-4F12-8DC0-48245D9D3D51}"/>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A12E7FAE-477B-4E30-868E-92E6FE529102}"/>
                                            </p:graphicEl>
                                          </p:spTgt>
                                        </p:tgtEl>
                                        <p:attrNameLst>
                                          <p:attrName>style.visibility</p:attrName>
                                        </p:attrNameLst>
                                      </p:cBhvr>
                                      <p:to>
                                        <p:strVal val="visible"/>
                                      </p:to>
                                    </p:set>
                                    <p:animEffect transition="in" filter="fade">
                                      <p:cBhvr>
                                        <p:cTn id="23" dur="2000"/>
                                        <p:tgtEl>
                                          <p:spTgt spid="5">
                                            <p:graphicEl>
                                              <a:dgm id="{A12E7FAE-477B-4E30-868E-92E6FE52910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91792F1E-791A-452F-99B4-46BDA6530F2D}"/>
                                            </p:graphicEl>
                                          </p:spTgt>
                                        </p:tgtEl>
                                        <p:attrNameLst>
                                          <p:attrName>style.visibility</p:attrName>
                                        </p:attrNameLst>
                                      </p:cBhvr>
                                      <p:to>
                                        <p:strVal val="visible"/>
                                      </p:to>
                                    </p:set>
                                    <p:animEffect transition="in" filter="fade">
                                      <p:cBhvr>
                                        <p:cTn id="28" dur="2000"/>
                                        <p:tgtEl>
                                          <p:spTgt spid="5">
                                            <p:graphicEl>
                                              <a:dgm id="{91792F1E-791A-452F-99B4-46BDA6530F2D}"/>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14FAD093-E733-4DEB-A485-5882BC989444}"/>
                                            </p:graphicEl>
                                          </p:spTgt>
                                        </p:tgtEl>
                                        <p:attrNameLst>
                                          <p:attrName>style.visibility</p:attrName>
                                        </p:attrNameLst>
                                      </p:cBhvr>
                                      <p:to>
                                        <p:strVal val="visible"/>
                                      </p:to>
                                    </p:set>
                                    <p:animEffect transition="in" filter="fade">
                                      <p:cBhvr>
                                        <p:cTn id="31" dur="2000"/>
                                        <p:tgtEl>
                                          <p:spTgt spid="5">
                                            <p:graphicEl>
                                              <a:dgm id="{14FAD093-E733-4DEB-A485-5882BC98944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15CC98AC-D62D-4EBE-A8A1-4EC134806B71}"/>
                                            </p:graphicEl>
                                          </p:spTgt>
                                        </p:tgtEl>
                                        <p:attrNameLst>
                                          <p:attrName>style.visibility</p:attrName>
                                        </p:attrNameLst>
                                      </p:cBhvr>
                                      <p:to>
                                        <p:strVal val="visible"/>
                                      </p:to>
                                    </p:set>
                                    <p:animEffect transition="in" filter="fade">
                                      <p:cBhvr>
                                        <p:cTn id="36" dur="2000"/>
                                        <p:tgtEl>
                                          <p:spTgt spid="5">
                                            <p:graphicEl>
                                              <a:dgm id="{15CC98AC-D62D-4EBE-A8A1-4EC134806B7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472EEF6C-5936-4250-8D79-24A564D15060}"/>
                                            </p:graphicEl>
                                          </p:spTgt>
                                        </p:tgtEl>
                                        <p:attrNameLst>
                                          <p:attrName>style.visibility</p:attrName>
                                        </p:attrNameLst>
                                      </p:cBhvr>
                                      <p:to>
                                        <p:strVal val="visible"/>
                                      </p:to>
                                    </p:set>
                                    <p:animEffect transition="in" filter="fade">
                                      <p:cBhvr>
                                        <p:cTn id="39" dur="2000"/>
                                        <p:tgtEl>
                                          <p:spTgt spid="5">
                                            <p:graphicEl>
                                              <a:dgm id="{472EEF6C-5936-4250-8D79-24A564D1506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AC40E804-C688-480A-94C4-39279CEA32AC}"/>
                                            </p:graphicEl>
                                          </p:spTgt>
                                        </p:tgtEl>
                                        <p:attrNameLst>
                                          <p:attrName>style.visibility</p:attrName>
                                        </p:attrNameLst>
                                      </p:cBhvr>
                                      <p:to>
                                        <p:strVal val="visible"/>
                                      </p:to>
                                    </p:set>
                                    <p:animEffect transition="in" filter="fade">
                                      <p:cBhvr>
                                        <p:cTn id="44" dur="2000"/>
                                        <p:tgtEl>
                                          <p:spTgt spid="5">
                                            <p:graphicEl>
                                              <a:dgm id="{AC40E804-C688-480A-94C4-39279CEA32AC}"/>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F4702409-B4FC-4B16-AB07-9D4C7DC9F025}"/>
                                            </p:graphicEl>
                                          </p:spTgt>
                                        </p:tgtEl>
                                        <p:attrNameLst>
                                          <p:attrName>style.visibility</p:attrName>
                                        </p:attrNameLst>
                                      </p:cBhvr>
                                      <p:to>
                                        <p:strVal val="visible"/>
                                      </p:to>
                                    </p:set>
                                    <p:animEffect transition="in" filter="fade">
                                      <p:cBhvr>
                                        <p:cTn id="47" dur="2000"/>
                                        <p:tgtEl>
                                          <p:spTgt spid="5">
                                            <p:graphicEl>
                                              <a:dgm id="{F4702409-B4FC-4B16-AB07-9D4C7DC9F02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Freeform 2"/>
          <p:cNvSpPr>
            <a:spLocks/>
          </p:cNvSpPr>
          <p:nvPr/>
        </p:nvSpPr>
        <p:spPr bwMode="auto">
          <a:xfrm>
            <a:off x="4641850" y="2438400"/>
            <a:ext cx="2320925" cy="3124200"/>
          </a:xfrm>
          <a:custGeom>
            <a:avLst/>
            <a:gdLst>
              <a:gd name="T0" fmla="*/ 0 w 1584"/>
              <a:gd name="T1" fmla="*/ 2438400 h 1968"/>
              <a:gd name="T2" fmla="*/ 0 w 1584"/>
              <a:gd name="T3" fmla="*/ 0 h 1968"/>
              <a:gd name="T4" fmla="*/ 2320925 w 1584"/>
              <a:gd name="T5" fmla="*/ 228600 h 1968"/>
              <a:gd name="T6" fmla="*/ 2320925 w 1584"/>
              <a:gd name="T7" fmla="*/ 3124200 h 1968"/>
              <a:gd name="T8" fmla="*/ 0 w 1584"/>
              <a:gd name="T9" fmla="*/ 2438400 h 1968"/>
              <a:gd name="T10" fmla="*/ 0 60000 65536"/>
              <a:gd name="T11" fmla="*/ 0 60000 65536"/>
              <a:gd name="T12" fmla="*/ 0 60000 65536"/>
              <a:gd name="T13" fmla="*/ 0 60000 65536"/>
              <a:gd name="T14" fmla="*/ 0 60000 65536"/>
              <a:gd name="T15" fmla="*/ 0 w 1584"/>
              <a:gd name="T16" fmla="*/ 0 h 1968"/>
              <a:gd name="T17" fmla="*/ 1584 w 1584"/>
              <a:gd name="T18" fmla="*/ 1968 h 1968"/>
            </a:gdLst>
            <a:ahLst/>
            <a:cxnLst>
              <a:cxn ang="T10">
                <a:pos x="T0" y="T1"/>
              </a:cxn>
              <a:cxn ang="T11">
                <a:pos x="T2" y="T3"/>
              </a:cxn>
              <a:cxn ang="T12">
                <a:pos x="T4" y="T5"/>
              </a:cxn>
              <a:cxn ang="T13">
                <a:pos x="T6" y="T7"/>
              </a:cxn>
              <a:cxn ang="T14">
                <a:pos x="T8" y="T9"/>
              </a:cxn>
            </a:cxnLst>
            <a:rect l="T15" t="T16" r="T17" b="T18"/>
            <a:pathLst>
              <a:path w="1584" h="1968">
                <a:moveTo>
                  <a:pt x="0" y="1536"/>
                </a:moveTo>
                <a:lnTo>
                  <a:pt x="0" y="0"/>
                </a:lnTo>
                <a:lnTo>
                  <a:pt x="1584" y="144"/>
                </a:lnTo>
                <a:lnTo>
                  <a:pt x="1584" y="1968"/>
                </a:lnTo>
                <a:lnTo>
                  <a:pt x="0" y="1536"/>
                </a:lnTo>
                <a:close/>
              </a:path>
            </a:pathLst>
          </a:custGeom>
          <a:solidFill>
            <a:schemeClr val="accent1">
              <a:alpha val="43137"/>
            </a:schemeClr>
          </a:solidFill>
          <a:ln w="9525">
            <a:noFill/>
            <a:round/>
            <a:headEnd/>
            <a:tailEnd/>
          </a:ln>
        </p:spPr>
        <p:txBody>
          <a:bodyPr wrap="none" anchor="ctr"/>
          <a:lstStyle/>
          <a:p>
            <a:endParaRPr lang="en-CA"/>
          </a:p>
        </p:txBody>
      </p:sp>
      <p:sp>
        <p:nvSpPr>
          <p:cNvPr id="132099" name="Rectangle 2"/>
          <p:cNvSpPr>
            <a:spLocks noGrp="1" noChangeArrowheads="1"/>
          </p:cNvSpPr>
          <p:nvPr>
            <p:ph type="title" idx="4294967295"/>
          </p:nvPr>
        </p:nvSpPr>
        <p:spPr/>
        <p:txBody>
          <a:bodyPr/>
          <a:lstStyle/>
          <a:p>
            <a:r>
              <a:rPr lang="en-CA" sz="4000" dirty="0" smtClean="0"/>
              <a:t>3 dimensõe de aprendizagem</a:t>
            </a:r>
          </a:p>
        </p:txBody>
      </p:sp>
      <p:sp>
        <p:nvSpPr>
          <p:cNvPr id="566279" name="Rectangle 7"/>
          <p:cNvSpPr>
            <a:spLocks noChangeArrowheads="1"/>
          </p:cNvSpPr>
          <p:nvPr/>
        </p:nvSpPr>
        <p:spPr bwMode="auto">
          <a:xfrm>
            <a:off x="914400" y="1857375"/>
            <a:ext cx="3465513" cy="820738"/>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Conhecimento</a:t>
            </a:r>
            <a:endParaRPr lang="en-CA" sz="2000" b="1">
              <a:latin typeface="Verdana" pitchFamily="34" charset="0"/>
            </a:endParaRPr>
          </a:p>
        </p:txBody>
      </p:sp>
      <p:sp>
        <p:nvSpPr>
          <p:cNvPr id="566280" name="Rectangle 8"/>
          <p:cNvSpPr>
            <a:spLocks noChangeArrowheads="1"/>
          </p:cNvSpPr>
          <p:nvPr/>
        </p:nvSpPr>
        <p:spPr bwMode="auto">
          <a:xfrm>
            <a:off x="5486400" y="4648200"/>
            <a:ext cx="3657600"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Compreensão</a:t>
            </a:r>
            <a:endParaRPr lang="en-CA" sz="2000" b="1">
              <a:latin typeface="Verdana" pitchFamily="34" charset="0"/>
            </a:endParaRPr>
          </a:p>
        </p:txBody>
      </p:sp>
      <p:cxnSp>
        <p:nvCxnSpPr>
          <p:cNvPr id="132102" name="AutoShape 6"/>
          <p:cNvCxnSpPr>
            <a:cxnSpLocks noChangeShapeType="1"/>
            <a:stCxn id="132109" idx="1"/>
            <a:endCxn id="132109" idx="1"/>
          </p:cNvCxnSpPr>
          <p:nvPr/>
        </p:nvCxnSpPr>
        <p:spPr bwMode="auto">
          <a:xfrm>
            <a:off x="2462213" y="5734050"/>
            <a:ext cx="0" cy="0"/>
          </a:xfrm>
          <a:prstGeom prst="straightConnector1">
            <a:avLst/>
          </a:prstGeom>
          <a:noFill/>
          <a:ln w="9525">
            <a:solidFill>
              <a:schemeClr val="tx1"/>
            </a:solidFill>
            <a:round/>
            <a:headEnd/>
            <a:tailEnd/>
          </a:ln>
        </p:spPr>
      </p:cxnSp>
      <p:grpSp>
        <p:nvGrpSpPr>
          <p:cNvPr id="3" name="Group 7"/>
          <p:cNvGrpSpPr>
            <a:grpSpLocks/>
          </p:cNvGrpSpPr>
          <p:nvPr/>
        </p:nvGrpSpPr>
        <p:grpSpPr bwMode="auto">
          <a:xfrm>
            <a:off x="2462213" y="1447800"/>
            <a:ext cx="4968875" cy="4392613"/>
            <a:chOff x="2039" y="1071"/>
            <a:chExt cx="3391" cy="2767"/>
          </a:xfrm>
        </p:grpSpPr>
        <p:sp>
          <p:nvSpPr>
            <p:cNvPr id="132107" name="Line 6"/>
            <p:cNvSpPr>
              <a:spLocks noChangeShapeType="1"/>
            </p:cNvSpPr>
            <p:nvPr/>
          </p:nvSpPr>
          <p:spPr bwMode="auto">
            <a:xfrm>
              <a:off x="3465" y="3294"/>
              <a:ext cx="1965" cy="544"/>
            </a:xfrm>
            <a:prstGeom prst="line">
              <a:avLst/>
            </a:prstGeom>
            <a:noFill/>
            <a:ln w="76200">
              <a:solidFill>
                <a:schemeClr val="tx1"/>
              </a:solidFill>
              <a:round/>
              <a:headEnd/>
              <a:tailEnd type="triangle" w="med" len="med"/>
            </a:ln>
          </p:spPr>
          <p:txBody>
            <a:bodyPr/>
            <a:lstStyle/>
            <a:p>
              <a:endParaRPr lang="en-CA"/>
            </a:p>
          </p:txBody>
        </p:sp>
        <p:sp>
          <p:nvSpPr>
            <p:cNvPr id="132108" name="Line 4"/>
            <p:cNvSpPr>
              <a:spLocks noChangeShapeType="1"/>
            </p:cNvSpPr>
            <p:nvPr/>
          </p:nvSpPr>
          <p:spPr bwMode="auto">
            <a:xfrm flipV="1">
              <a:off x="3465" y="1071"/>
              <a:ext cx="0" cy="2223"/>
            </a:xfrm>
            <a:prstGeom prst="line">
              <a:avLst/>
            </a:prstGeom>
            <a:noFill/>
            <a:ln w="76200">
              <a:solidFill>
                <a:schemeClr val="tx1"/>
              </a:solidFill>
              <a:round/>
              <a:headEnd/>
              <a:tailEnd type="triangle" w="med" len="med"/>
            </a:ln>
          </p:spPr>
          <p:txBody>
            <a:bodyPr/>
            <a:lstStyle/>
            <a:p>
              <a:endParaRPr lang="en-CA"/>
            </a:p>
          </p:txBody>
        </p:sp>
        <p:sp>
          <p:nvSpPr>
            <p:cNvPr id="132109" name="Line 5"/>
            <p:cNvSpPr>
              <a:spLocks noChangeShapeType="1"/>
            </p:cNvSpPr>
            <p:nvPr/>
          </p:nvSpPr>
          <p:spPr bwMode="auto">
            <a:xfrm flipH="1">
              <a:off x="2039" y="3294"/>
              <a:ext cx="1426" cy="454"/>
            </a:xfrm>
            <a:prstGeom prst="line">
              <a:avLst/>
            </a:prstGeom>
            <a:noFill/>
            <a:ln w="76200">
              <a:solidFill>
                <a:schemeClr val="tx1"/>
              </a:solidFill>
              <a:round/>
              <a:headEnd/>
              <a:tailEnd type="triangle" w="med" len="med"/>
            </a:ln>
          </p:spPr>
          <p:txBody>
            <a:bodyPr/>
            <a:lstStyle/>
            <a:p>
              <a:endParaRPr lang="en-CA"/>
            </a:p>
          </p:txBody>
        </p:sp>
      </p:grpSp>
      <p:sp>
        <p:nvSpPr>
          <p:cNvPr id="132104" name="Freeform 11"/>
          <p:cNvSpPr>
            <a:spLocks/>
          </p:cNvSpPr>
          <p:nvPr/>
        </p:nvSpPr>
        <p:spPr bwMode="auto">
          <a:xfrm>
            <a:off x="3165475" y="5105400"/>
            <a:ext cx="3516313" cy="1600200"/>
          </a:xfrm>
          <a:custGeom>
            <a:avLst/>
            <a:gdLst>
              <a:gd name="T0" fmla="*/ 0 w 2400"/>
              <a:gd name="T1" fmla="*/ 533400 h 1008"/>
              <a:gd name="T2" fmla="*/ 1406525 w 2400"/>
              <a:gd name="T3" fmla="*/ 0 h 1008"/>
              <a:gd name="T4" fmla="*/ 3516313 w 2400"/>
              <a:gd name="T5" fmla="*/ 685800 h 1008"/>
              <a:gd name="T6" fmla="*/ 1969135 w 2400"/>
              <a:gd name="T7" fmla="*/ 1600200 h 1008"/>
              <a:gd name="T8" fmla="*/ 0 w 2400"/>
              <a:gd name="T9" fmla="*/ 533400 h 1008"/>
              <a:gd name="T10" fmla="*/ 0 60000 65536"/>
              <a:gd name="T11" fmla="*/ 0 60000 65536"/>
              <a:gd name="T12" fmla="*/ 0 60000 65536"/>
              <a:gd name="T13" fmla="*/ 0 60000 65536"/>
              <a:gd name="T14" fmla="*/ 0 60000 65536"/>
              <a:gd name="T15" fmla="*/ 0 w 2400"/>
              <a:gd name="T16" fmla="*/ 0 h 1008"/>
              <a:gd name="T17" fmla="*/ 2400 w 2400"/>
              <a:gd name="T18" fmla="*/ 1008 h 1008"/>
            </a:gdLst>
            <a:ahLst/>
            <a:cxnLst>
              <a:cxn ang="T10">
                <a:pos x="T0" y="T1"/>
              </a:cxn>
              <a:cxn ang="T11">
                <a:pos x="T2" y="T3"/>
              </a:cxn>
              <a:cxn ang="T12">
                <a:pos x="T4" y="T5"/>
              </a:cxn>
              <a:cxn ang="T13">
                <a:pos x="T6" y="T7"/>
              </a:cxn>
              <a:cxn ang="T14">
                <a:pos x="T8" y="T9"/>
              </a:cxn>
            </a:cxnLst>
            <a:rect l="T15" t="T16" r="T17" b="T18"/>
            <a:pathLst>
              <a:path w="2400" h="1008">
                <a:moveTo>
                  <a:pt x="0" y="336"/>
                </a:moveTo>
                <a:lnTo>
                  <a:pt x="960" y="0"/>
                </a:lnTo>
                <a:lnTo>
                  <a:pt x="2400" y="432"/>
                </a:lnTo>
                <a:lnTo>
                  <a:pt x="1344" y="1008"/>
                </a:lnTo>
                <a:lnTo>
                  <a:pt x="0" y="336"/>
                </a:lnTo>
                <a:close/>
              </a:path>
            </a:pathLst>
          </a:custGeom>
          <a:solidFill>
            <a:schemeClr val="accent1"/>
          </a:solidFill>
          <a:ln w="9525">
            <a:noFill/>
            <a:round/>
            <a:headEnd/>
            <a:tailEnd/>
          </a:ln>
        </p:spPr>
        <p:txBody>
          <a:bodyPr wrap="none" anchor="ctr"/>
          <a:lstStyle/>
          <a:p>
            <a:endParaRPr lang="en-CA"/>
          </a:p>
        </p:txBody>
      </p:sp>
      <p:sp>
        <p:nvSpPr>
          <p:cNvPr id="132105" name="Freeform 12"/>
          <p:cNvSpPr>
            <a:spLocks/>
          </p:cNvSpPr>
          <p:nvPr/>
        </p:nvSpPr>
        <p:spPr bwMode="auto">
          <a:xfrm>
            <a:off x="3024188" y="2438400"/>
            <a:ext cx="1406525" cy="2895600"/>
          </a:xfrm>
          <a:custGeom>
            <a:avLst/>
            <a:gdLst>
              <a:gd name="T0" fmla="*/ 1406525 w 960"/>
              <a:gd name="T1" fmla="*/ 2438400 h 1824"/>
              <a:gd name="T2" fmla="*/ 0 w 960"/>
              <a:gd name="T3" fmla="*/ 2895600 h 1824"/>
              <a:gd name="T4" fmla="*/ 0 w 960"/>
              <a:gd name="T5" fmla="*/ 76200 h 1824"/>
              <a:gd name="T6" fmla="*/ 1406525 w 960"/>
              <a:gd name="T7" fmla="*/ 0 h 1824"/>
              <a:gd name="T8" fmla="*/ 1406525 w 960"/>
              <a:gd name="T9" fmla="*/ 2438400 h 1824"/>
              <a:gd name="T10" fmla="*/ 0 60000 65536"/>
              <a:gd name="T11" fmla="*/ 0 60000 65536"/>
              <a:gd name="T12" fmla="*/ 0 60000 65536"/>
              <a:gd name="T13" fmla="*/ 0 60000 65536"/>
              <a:gd name="T14" fmla="*/ 0 60000 65536"/>
              <a:gd name="T15" fmla="*/ 0 w 960"/>
              <a:gd name="T16" fmla="*/ 0 h 1824"/>
              <a:gd name="T17" fmla="*/ 960 w 960"/>
              <a:gd name="T18" fmla="*/ 1824 h 1824"/>
            </a:gdLst>
            <a:ahLst/>
            <a:cxnLst>
              <a:cxn ang="T10">
                <a:pos x="T0" y="T1"/>
              </a:cxn>
              <a:cxn ang="T11">
                <a:pos x="T2" y="T3"/>
              </a:cxn>
              <a:cxn ang="T12">
                <a:pos x="T4" y="T5"/>
              </a:cxn>
              <a:cxn ang="T13">
                <a:pos x="T6" y="T7"/>
              </a:cxn>
              <a:cxn ang="T14">
                <a:pos x="T8" y="T9"/>
              </a:cxn>
            </a:cxnLst>
            <a:rect l="T15" t="T16" r="T17" b="T18"/>
            <a:pathLst>
              <a:path w="960" h="1824">
                <a:moveTo>
                  <a:pt x="960" y="1536"/>
                </a:moveTo>
                <a:lnTo>
                  <a:pt x="0" y="1824"/>
                </a:lnTo>
                <a:lnTo>
                  <a:pt x="0" y="48"/>
                </a:lnTo>
                <a:lnTo>
                  <a:pt x="960" y="0"/>
                </a:lnTo>
                <a:lnTo>
                  <a:pt x="960" y="1536"/>
                </a:lnTo>
                <a:close/>
              </a:path>
            </a:pathLst>
          </a:custGeom>
          <a:solidFill>
            <a:schemeClr val="accent1">
              <a:alpha val="23137"/>
            </a:schemeClr>
          </a:solidFill>
          <a:ln w="9525">
            <a:noFill/>
            <a:round/>
            <a:headEnd/>
            <a:tailEnd/>
          </a:ln>
        </p:spPr>
        <p:txBody>
          <a:bodyPr wrap="none" anchor="ctr"/>
          <a:lstStyle/>
          <a:p>
            <a:endParaRPr lang="en-CA"/>
          </a:p>
        </p:txBody>
      </p:sp>
      <p:sp>
        <p:nvSpPr>
          <p:cNvPr id="2" name="Rectangle 8"/>
          <p:cNvSpPr>
            <a:spLocks noChangeArrowheads="1"/>
          </p:cNvSpPr>
          <p:nvPr/>
        </p:nvSpPr>
        <p:spPr bwMode="auto">
          <a:xfrm>
            <a:off x="1066800" y="4724400"/>
            <a:ext cx="2520951"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Sabedoria</a:t>
            </a:r>
            <a:endParaRPr lang="en-CA" sz="2000" b="1">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62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628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Intenção de Deus</a:t>
            </a:r>
            <a:endParaRPr lang="en-CA" smtClean="0"/>
          </a:p>
        </p:txBody>
      </p:sp>
      <p:sp>
        <p:nvSpPr>
          <p:cNvPr id="67587" name="Line 3"/>
          <p:cNvSpPr>
            <a:spLocks noChangeShapeType="1"/>
          </p:cNvSpPr>
          <p:nvPr/>
        </p:nvSpPr>
        <p:spPr bwMode="blackWhite">
          <a:xfrm>
            <a:off x="2971800" y="3810000"/>
            <a:ext cx="2819400" cy="0"/>
          </a:xfrm>
          <a:prstGeom prst="line">
            <a:avLst/>
          </a:prstGeom>
          <a:noFill/>
          <a:ln w="9525">
            <a:noFill/>
            <a:round/>
            <a:headEnd/>
            <a:tailEnd/>
          </a:ln>
        </p:spPr>
        <p:txBody>
          <a:bodyPr anchor="ctr" anchorCtr="1"/>
          <a:lstStyle/>
          <a:p>
            <a:endParaRPr lang="en-CA"/>
          </a:p>
        </p:txBody>
      </p:sp>
      <p:grpSp>
        <p:nvGrpSpPr>
          <p:cNvPr id="2" name="Group 38"/>
          <p:cNvGrpSpPr>
            <a:grpSpLocks/>
          </p:cNvGrpSpPr>
          <p:nvPr/>
        </p:nvGrpSpPr>
        <p:grpSpPr bwMode="auto">
          <a:xfrm>
            <a:off x="2895720" y="4267200"/>
            <a:ext cx="3012955" cy="1066800"/>
            <a:chOff x="1976" y="2688"/>
            <a:chExt cx="2056" cy="672"/>
          </a:xfrm>
        </p:grpSpPr>
        <p:sp>
          <p:nvSpPr>
            <p:cNvPr id="67595" name="Rectangle 13"/>
            <p:cNvSpPr>
              <a:spLocks noChangeArrowheads="1"/>
            </p:cNvSpPr>
            <p:nvPr/>
          </p:nvSpPr>
          <p:spPr bwMode="auto">
            <a:xfrm>
              <a:off x="2016" y="2688"/>
              <a:ext cx="2016" cy="672"/>
            </a:xfrm>
            <a:prstGeom prst="rect">
              <a:avLst/>
            </a:prstGeom>
            <a:solidFill>
              <a:schemeClr val="tx2"/>
            </a:solidFill>
            <a:ln w="9525">
              <a:noFill/>
              <a:miter lim="800000"/>
              <a:headEnd/>
              <a:tailEnd/>
            </a:ln>
          </p:spPr>
          <p:txBody>
            <a:bodyPr wrap="none" anchor="ctr"/>
            <a:lstStyle/>
            <a:p>
              <a:endParaRPr lang="en-CA"/>
            </a:p>
          </p:txBody>
        </p:sp>
        <p:sp>
          <p:nvSpPr>
            <p:cNvPr id="11280" name="Text Box 17"/>
            <p:cNvSpPr txBox="1">
              <a:spLocks noChangeArrowheads="1"/>
            </p:cNvSpPr>
            <p:nvPr/>
          </p:nvSpPr>
          <p:spPr bwMode="blackWhite">
            <a:xfrm>
              <a:off x="1976" y="2880"/>
              <a:ext cx="2028" cy="330"/>
            </a:xfrm>
            <a:prstGeom prst="rect">
              <a:avLst/>
            </a:prstGeom>
            <a:noFill/>
            <a:ln w="9525">
              <a:noFill/>
              <a:miter lim="800000"/>
              <a:headEnd/>
              <a:tailEnd/>
            </a:ln>
            <a:effectLst>
              <a:outerShdw algn="ctr" rotWithShape="0">
                <a:schemeClr val="bg2">
                  <a:alpha val="94000"/>
                </a:schemeClr>
              </a:outerShdw>
            </a:effectLst>
          </p:spPr>
          <p:txBody>
            <a:bodyPr wrap="square" anchorCtr="1">
              <a:spAutoFit/>
            </a:bodyPr>
            <a:lstStyle/>
            <a:p>
              <a:pPr algn="ctr" eaLnBrk="0" hangingPunct="0">
                <a:spcBef>
                  <a:spcPct val="50000"/>
                </a:spcBef>
                <a:defRPr/>
              </a:pPr>
              <a:r>
                <a:rPr lang="en-US" sz="2800" dirty="0">
                  <a:solidFill>
                    <a:srgbClr val="C00000"/>
                  </a:solidFill>
                  <a:latin typeface="Verdana" pitchFamily="1" charset="0"/>
                </a:rPr>
                <a:t>Conhecimento</a:t>
              </a:r>
              <a:endParaRPr lang="en-CA" sz="2800" dirty="0">
                <a:solidFill>
                  <a:srgbClr val="C00000"/>
                </a:solidFill>
                <a:latin typeface="Verdana" pitchFamily="1" charset="0"/>
              </a:endParaRPr>
            </a:p>
          </p:txBody>
        </p:sp>
      </p:grpSp>
      <p:grpSp>
        <p:nvGrpSpPr>
          <p:cNvPr id="3" name="Group 37"/>
          <p:cNvGrpSpPr>
            <a:grpSpLocks/>
          </p:cNvGrpSpPr>
          <p:nvPr/>
        </p:nvGrpSpPr>
        <p:grpSpPr bwMode="auto">
          <a:xfrm>
            <a:off x="2813050" y="3200400"/>
            <a:ext cx="3240088" cy="1066800"/>
            <a:chOff x="1920" y="2016"/>
            <a:chExt cx="2211" cy="672"/>
          </a:xfrm>
        </p:grpSpPr>
        <p:sp>
          <p:nvSpPr>
            <p:cNvPr id="67593" name="Rectangle 12"/>
            <p:cNvSpPr>
              <a:spLocks noChangeArrowheads="1"/>
            </p:cNvSpPr>
            <p:nvPr/>
          </p:nvSpPr>
          <p:spPr bwMode="auto">
            <a:xfrm>
              <a:off x="2016" y="2016"/>
              <a:ext cx="2016" cy="672"/>
            </a:xfrm>
            <a:prstGeom prst="rect">
              <a:avLst/>
            </a:prstGeom>
            <a:solidFill>
              <a:schemeClr val="accent1"/>
            </a:solidFill>
            <a:ln w="9525">
              <a:noFill/>
              <a:miter lim="800000"/>
              <a:headEnd/>
              <a:tailEnd/>
            </a:ln>
          </p:spPr>
          <p:txBody>
            <a:bodyPr wrap="none" anchor="ctr"/>
            <a:lstStyle/>
            <a:p>
              <a:endParaRPr lang="en-CA"/>
            </a:p>
          </p:txBody>
        </p:sp>
        <p:sp>
          <p:nvSpPr>
            <p:cNvPr id="11283" name="Text Box 15"/>
            <p:cNvSpPr txBox="1">
              <a:spLocks noChangeArrowheads="1"/>
            </p:cNvSpPr>
            <p:nvPr/>
          </p:nvSpPr>
          <p:spPr bwMode="blackWhite">
            <a:xfrm>
              <a:off x="1920" y="2160"/>
              <a:ext cx="2211" cy="327"/>
            </a:xfrm>
            <a:prstGeom prst="rect">
              <a:avLst/>
            </a:prstGeom>
            <a:noFill/>
            <a:ln w="9525">
              <a:noFill/>
              <a:miter lim="800000"/>
              <a:headEnd/>
              <a:tailEnd/>
            </a:ln>
            <a:effectLst>
              <a:outerShdw algn="ctr" rotWithShape="0">
                <a:schemeClr val="bg2">
                  <a:alpha val="94000"/>
                </a:schemeClr>
              </a:outerShdw>
            </a:effectLst>
          </p:spPr>
          <p:txBody>
            <a:bodyPr anchorCtr="1">
              <a:spAutoFit/>
            </a:bodyPr>
            <a:lstStyle/>
            <a:p>
              <a:pPr algn="ctr" eaLnBrk="0" hangingPunct="0">
                <a:spcBef>
                  <a:spcPct val="50000"/>
                </a:spcBef>
                <a:defRPr/>
              </a:pPr>
              <a:r>
                <a:rPr lang="en-US" sz="2800" dirty="0">
                  <a:solidFill>
                    <a:srgbClr val="C00000"/>
                  </a:solidFill>
                  <a:latin typeface="Verdana" pitchFamily="1" charset="0"/>
                </a:rPr>
                <a:t>Compreensão</a:t>
              </a:r>
              <a:endParaRPr lang="en-CA" sz="2800" dirty="0">
                <a:solidFill>
                  <a:srgbClr val="C00000"/>
                </a:solidFill>
                <a:latin typeface="Verdana" pitchFamily="1" charset="0"/>
              </a:endParaRPr>
            </a:p>
          </p:txBody>
        </p:sp>
      </p:grpSp>
      <p:grpSp>
        <p:nvGrpSpPr>
          <p:cNvPr id="4" name="Group 36"/>
          <p:cNvGrpSpPr>
            <a:grpSpLocks/>
          </p:cNvGrpSpPr>
          <p:nvPr/>
        </p:nvGrpSpPr>
        <p:grpSpPr bwMode="auto">
          <a:xfrm>
            <a:off x="2954338" y="2133600"/>
            <a:ext cx="2954337" cy="1066800"/>
            <a:chOff x="2016" y="1344"/>
            <a:chExt cx="2016" cy="672"/>
          </a:xfrm>
        </p:grpSpPr>
        <p:sp>
          <p:nvSpPr>
            <p:cNvPr id="67591" name="Rectangle 11"/>
            <p:cNvSpPr>
              <a:spLocks noChangeArrowheads="1"/>
            </p:cNvSpPr>
            <p:nvPr/>
          </p:nvSpPr>
          <p:spPr bwMode="auto">
            <a:xfrm>
              <a:off x="2016" y="1344"/>
              <a:ext cx="2016" cy="672"/>
            </a:xfrm>
            <a:prstGeom prst="rect">
              <a:avLst/>
            </a:prstGeom>
            <a:solidFill>
              <a:schemeClr val="accent2"/>
            </a:solidFill>
            <a:ln w="9525">
              <a:noFill/>
              <a:miter lim="800000"/>
              <a:headEnd/>
              <a:tailEnd/>
            </a:ln>
          </p:spPr>
          <p:txBody>
            <a:bodyPr wrap="none" anchor="ctr"/>
            <a:lstStyle/>
            <a:p>
              <a:endParaRPr lang="en-CA"/>
            </a:p>
          </p:txBody>
        </p:sp>
        <p:sp>
          <p:nvSpPr>
            <p:cNvPr id="11286" name="Text Box 13"/>
            <p:cNvSpPr txBox="1">
              <a:spLocks noChangeArrowheads="1"/>
            </p:cNvSpPr>
            <p:nvPr/>
          </p:nvSpPr>
          <p:spPr bwMode="blackWhite">
            <a:xfrm>
              <a:off x="2047" y="1530"/>
              <a:ext cx="1950" cy="330"/>
            </a:xfrm>
            <a:prstGeom prst="rect">
              <a:avLst/>
            </a:prstGeom>
            <a:noFill/>
            <a:ln w="9525">
              <a:noFill/>
              <a:miter lim="800000"/>
              <a:headEnd/>
              <a:tailEnd/>
            </a:ln>
            <a:effectLst>
              <a:outerShdw algn="ctr" rotWithShape="0">
                <a:schemeClr val="bg2">
                  <a:alpha val="94000"/>
                </a:schemeClr>
              </a:outerShdw>
            </a:effectLst>
          </p:spPr>
          <p:txBody>
            <a:bodyPr wrap="square" anchorCtr="1">
              <a:spAutoFit/>
            </a:bodyPr>
            <a:lstStyle/>
            <a:p>
              <a:pPr eaLnBrk="0" hangingPunct="0">
                <a:spcBef>
                  <a:spcPct val="50000"/>
                </a:spcBef>
                <a:defRPr/>
              </a:pPr>
              <a:r>
                <a:rPr lang="en-US" sz="2800" dirty="0">
                  <a:solidFill>
                    <a:srgbClr val="C00000"/>
                  </a:solidFill>
                  <a:latin typeface="Verdana" pitchFamily="1" charset="0"/>
                </a:rPr>
                <a:t>Sabedoria</a:t>
              </a:r>
              <a:endParaRPr lang="en-CA" dirty="0">
                <a:solidFill>
                  <a:srgbClr val="C00000"/>
                </a:solidFill>
                <a:latin typeface="Verdana" pitchFamily="1" charset="0"/>
              </a:endParaRPr>
            </a:p>
          </p:txBody>
        </p:sp>
      </p:grpSp>
    </p:spTree>
  </p:cSld>
  <p:clrMapOvr>
    <a:masterClrMapping/>
  </p:clrMapOvr>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smtClean="0"/>
              <a:t>Nossa</a:t>
            </a:r>
            <a:br>
              <a:rPr lang="en-US" dirty="0" smtClean="0"/>
            </a:br>
            <a:r>
              <a:rPr lang="en-US" dirty="0" smtClean="0"/>
              <a:t>prática comum</a:t>
            </a:r>
            <a:endParaRPr lang="en-CA" dirty="0" smtClean="0"/>
          </a:p>
        </p:txBody>
      </p:sp>
      <p:sp>
        <p:nvSpPr>
          <p:cNvPr id="68611" name="Line 3"/>
          <p:cNvSpPr>
            <a:spLocks noChangeShapeType="1"/>
          </p:cNvSpPr>
          <p:nvPr/>
        </p:nvSpPr>
        <p:spPr bwMode="blackWhite">
          <a:xfrm>
            <a:off x="2971800" y="3810000"/>
            <a:ext cx="2819400" cy="0"/>
          </a:xfrm>
          <a:prstGeom prst="line">
            <a:avLst/>
          </a:prstGeom>
          <a:noFill/>
          <a:ln w="9525">
            <a:noFill/>
            <a:round/>
            <a:headEnd/>
            <a:tailEnd/>
          </a:ln>
        </p:spPr>
        <p:txBody>
          <a:bodyPr anchor="ctr" anchorCtr="1"/>
          <a:lstStyle/>
          <a:p>
            <a:endParaRPr lang="en-CA"/>
          </a:p>
        </p:txBody>
      </p:sp>
      <p:grpSp>
        <p:nvGrpSpPr>
          <p:cNvPr id="2" name="Group 16"/>
          <p:cNvGrpSpPr>
            <a:grpSpLocks/>
          </p:cNvGrpSpPr>
          <p:nvPr/>
        </p:nvGrpSpPr>
        <p:grpSpPr bwMode="auto">
          <a:xfrm>
            <a:off x="3277332" y="2144713"/>
            <a:ext cx="2390042" cy="1054100"/>
            <a:chOff x="2237" y="1351"/>
            <a:chExt cx="1631" cy="664"/>
          </a:xfrm>
        </p:grpSpPr>
        <p:sp>
          <p:nvSpPr>
            <p:cNvPr id="68621" name="AutoShape 10"/>
            <p:cNvSpPr>
              <a:spLocks noChangeArrowheads="1"/>
            </p:cNvSpPr>
            <p:nvPr/>
          </p:nvSpPr>
          <p:spPr bwMode="auto">
            <a:xfrm>
              <a:off x="2639" y="1351"/>
              <a:ext cx="768" cy="664"/>
            </a:xfrm>
            <a:prstGeom prst="triangle">
              <a:avLst>
                <a:gd name="adj" fmla="val 50000"/>
              </a:avLst>
            </a:prstGeom>
            <a:solidFill>
              <a:schemeClr val="accent2"/>
            </a:solidFill>
            <a:ln w="9525">
              <a:noFill/>
              <a:miter lim="800000"/>
              <a:headEnd/>
              <a:tailEnd/>
            </a:ln>
          </p:spPr>
          <p:txBody>
            <a:bodyPr wrap="none" anchor="ctr"/>
            <a:lstStyle/>
            <a:p>
              <a:endParaRPr lang="en-CA"/>
            </a:p>
          </p:txBody>
        </p:sp>
        <p:sp>
          <p:nvSpPr>
            <p:cNvPr id="89097" name="Text Box 13"/>
            <p:cNvSpPr txBox="1">
              <a:spLocks noChangeArrowheads="1"/>
            </p:cNvSpPr>
            <p:nvPr/>
          </p:nvSpPr>
          <p:spPr bwMode="blackWhite">
            <a:xfrm>
              <a:off x="2256" y="1488"/>
              <a:ext cx="1612" cy="330"/>
            </a:xfrm>
            <a:prstGeom prst="rect">
              <a:avLst/>
            </a:prstGeom>
            <a:noFill/>
            <a:ln w="9525">
              <a:noFill/>
              <a:miter lim="800000"/>
              <a:headEnd/>
              <a:tailEnd/>
            </a:ln>
            <a:effectLst>
              <a:outerShdw algn="ctr" rotWithShape="0">
                <a:schemeClr val="bg2">
                  <a:alpha val="94000"/>
                </a:schemeClr>
              </a:outerShdw>
            </a:effectLst>
          </p:spPr>
          <p:txBody>
            <a:bodyPr anchorCtr="1">
              <a:spAutoFit/>
            </a:bodyPr>
            <a:lstStyle/>
            <a:p>
              <a:pPr eaLnBrk="0" hangingPunct="0">
                <a:spcBef>
                  <a:spcPct val="50000"/>
                </a:spcBef>
                <a:defRPr/>
              </a:pPr>
              <a:endParaRPr lang="en-CA" sz="2800" dirty="0">
                <a:solidFill>
                  <a:srgbClr val="C00000"/>
                </a:solidFill>
                <a:latin typeface="Verdana" pitchFamily="1" charset="0"/>
              </a:endParaRPr>
            </a:p>
          </p:txBody>
        </p:sp>
        <p:sp>
          <p:nvSpPr>
            <p:cNvPr id="16" name="Text Box 13"/>
            <p:cNvSpPr txBox="1">
              <a:spLocks noChangeArrowheads="1"/>
            </p:cNvSpPr>
            <p:nvPr/>
          </p:nvSpPr>
          <p:spPr bwMode="blackWhite">
            <a:xfrm>
              <a:off x="2237" y="1800"/>
              <a:ext cx="1612" cy="194"/>
            </a:xfrm>
            <a:prstGeom prst="rect">
              <a:avLst/>
            </a:prstGeom>
            <a:noFill/>
            <a:ln w="9525">
              <a:noFill/>
              <a:miter lim="800000"/>
              <a:headEnd/>
              <a:tailEnd/>
            </a:ln>
            <a:effectLst>
              <a:outerShdw algn="ctr" rotWithShape="0">
                <a:schemeClr val="bg2">
                  <a:alpha val="94000"/>
                </a:schemeClr>
              </a:outerShdw>
            </a:effectLst>
          </p:spPr>
          <p:txBody>
            <a:bodyPr anchorCtr="1">
              <a:spAutoFit/>
            </a:bodyPr>
            <a:lstStyle/>
            <a:p>
              <a:pPr eaLnBrk="0" hangingPunct="0">
                <a:spcBef>
                  <a:spcPct val="50000"/>
                </a:spcBef>
                <a:defRPr/>
              </a:pPr>
              <a:r>
                <a:rPr lang="en-US" sz="1400" dirty="0">
                  <a:solidFill>
                    <a:srgbClr val="C00000"/>
                  </a:solidFill>
                  <a:latin typeface="Verdana" pitchFamily="1" charset="0"/>
                </a:rPr>
                <a:t>Sabedoria</a:t>
              </a:r>
              <a:endParaRPr lang="en-CA" sz="2000" dirty="0">
                <a:solidFill>
                  <a:srgbClr val="C00000"/>
                </a:solidFill>
                <a:latin typeface="Verdana" pitchFamily="1" charset="0"/>
              </a:endParaRPr>
            </a:p>
          </p:txBody>
        </p:sp>
      </p:grpSp>
      <p:grpSp>
        <p:nvGrpSpPr>
          <p:cNvPr id="3" name="Group 17"/>
          <p:cNvGrpSpPr>
            <a:grpSpLocks/>
          </p:cNvGrpSpPr>
          <p:nvPr/>
        </p:nvGrpSpPr>
        <p:grpSpPr bwMode="auto">
          <a:xfrm>
            <a:off x="2818912" y="3194050"/>
            <a:ext cx="3240088" cy="1079500"/>
            <a:chOff x="1924" y="2012"/>
            <a:chExt cx="2211" cy="680"/>
          </a:xfrm>
        </p:grpSpPr>
        <p:sp>
          <p:nvSpPr>
            <p:cNvPr id="68619" name="AutoShape 11"/>
            <p:cNvSpPr>
              <a:spLocks noChangeArrowheads="1"/>
            </p:cNvSpPr>
            <p:nvPr/>
          </p:nvSpPr>
          <p:spPr bwMode="auto">
            <a:xfrm flipV="1">
              <a:off x="2255" y="2012"/>
              <a:ext cx="1536" cy="680"/>
            </a:xfrm>
            <a:custGeom>
              <a:avLst/>
              <a:gdLst>
                <a:gd name="T0" fmla="*/ 96 w 21600"/>
                <a:gd name="T1" fmla="*/ 11 h 21600"/>
                <a:gd name="T2" fmla="*/ 55 w 21600"/>
                <a:gd name="T3" fmla="*/ 21 h 21600"/>
                <a:gd name="T4" fmla="*/ 14 w 21600"/>
                <a:gd name="T5" fmla="*/ 11 h 21600"/>
                <a:gd name="T6" fmla="*/ 55 w 21600"/>
                <a:gd name="T7" fmla="*/ 0 h 21600"/>
                <a:gd name="T8" fmla="*/ 0 60000 65536"/>
                <a:gd name="T9" fmla="*/ 0 60000 65536"/>
                <a:gd name="T10" fmla="*/ 0 60000 65536"/>
                <a:gd name="T11" fmla="*/ 0 60000 65536"/>
                <a:gd name="T12" fmla="*/ 4500 w 21600"/>
                <a:gd name="T13" fmla="*/ 4511 h 21600"/>
                <a:gd name="T14" fmla="*/ 17100 w 21600"/>
                <a:gd name="T15" fmla="*/ 1708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noFill/>
              <a:miter lim="800000"/>
              <a:headEnd/>
              <a:tailEnd/>
            </a:ln>
          </p:spPr>
          <p:txBody>
            <a:bodyPr wrap="none" anchor="ctr"/>
            <a:lstStyle/>
            <a:p>
              <a:endParaRPr lang="en-CA"/>
            </a:p>
          </p:txBody>
        </p:sp>
        <p:sp>
          <p:nvSpPr>
            <p:cNvPr id="89096" name="Text Box 15"/>
            <p:cNvSpPr txBox="1">
              <a:spLocks noChangeArrowheads="1"/>
            </p:cNvSpPr>
            <p:nvPr/>
          </p:nvSpPr>
          <p:spPr bwMode="blackWhite">
            <a:xfrm>
              <a:off x="1924" y="2291"/>
              <a:ext cx="2211" cy="213"/>
            </a:xfrm>
            <a:prstGeom prst="rect">
              <a:avLst/>
            </a:prstGeom>
            <a:noFill/>
            <a:ln w="9525">
              <a:noFill/>
              <a:miter lim="800000"/>
              <a:headEnd/>
              <a:tailEnd/>
            </a:ln>
            <a:effectLst>
              <a:outerShdw algn="ctr" rotWithShape="0">
                <a:schemeClr val="bg2">
                  <a:alpha val="94000"/>
                </a:schemeClr>
              </a:outerShdw>
            </a:effectLst>
          </p:spPr>
          <p:txBody>
            <a:bodyPr anchorCtr="1">
              <a:spAutoFit/>
            </a:bodyPr>
            <a:lstStyle/>
            <a:p>
              <a:pPr algn="ctr" eaLnBrk="0" hangingPunct="0">
                <a:spcBef>
                  <a:spcPct val="50000"/>
                </a:spcBef>
                <a:defRPr/>
              </a:pPr>
              <a:r>
                <a:rPr lang="en-US" sz="1600" dirty="0">
                  <a:solidFill>
                    <a:srgbClr val="C00000"/>
                  </a:solidFill>
                  <a:latin typeface="Verdana" pitchFamily="1" charset="0"/>
                </a:rPr>
                <a:t>Entendimento</a:t>
              </a:r>
              <a:endParaRPr lang="en-CA" sz="2800" dirty="0">
                <a:solidFill>
                  <a:srgbClr val="C00000"/>
                </a:solidFill>
                <a:latin typeface="Verdana" pitchFamily="1" charset="0"/>
              </a:endParaRPr>
            </a:p>
          </p:txBody>
        </p:sp>
      </p:grpSp>
      <p:grpSp>
        <p:nvGrpSpPr>
          <p:cNvPr id="4" name="Group 18"/>
          <p:cNvGrpSpPr>
            <a:grpSpLocks/>
          </p:cNvGrpSpPr>
          <p:nvPr/>
        </p:nvGrpSpPr>
        <p:grpSpPr bwMode="auto">
          <a:xfrm>
            <a:off x="2752725" y="4267200"/>
            <a:ext cx="3367088" cy="1079500"/>
            <a:chOff x="1878" y="2688"/>
            <a:chExt cx="2298" cy="680"/>
          </a:xfrm>
        </p:grpSpPr>
        <p:grpSp>
          <p:nvGrpSpPr>
            <p:cNvPr id="5" name="Group 12"/>
            <p:cNvGrpSpPr>
              <a:grpSpLocks/>
            </p:cNvGrpSpPr>
            <p:nvPr/>
          </p:nvGrpSpPr>
          <p:grpSpPr bwMode="auto">
            <a:xfrm>
              <a:off x="1878" y="2688"/>
              <a:ext cx="2298" cy="680"/>
              <a:chOff x="3072" y="3160"/>
              <a:chExt cx="2298" cy="680"/>
            </a:xfrm>
          </p:grpSpPr>
          <p:sp>
            <p:nvSpPr>
              <p:cNvPr id="68617" name="AutoShape 13"/>
              <p:cNvSpPr>
                <a:spLocks noChangeArrowheads="1"/>
              </p:cNvSpPr>
              <p:nvPr/>
            </p:nvSpPr>
            <p:spPr bwMode="auto">
              <a:xfrm flipV="1">
                <a:off x="3072" y="3160"/>
                <a:ext cx="1536" cy="680"/>
              </a:xfrm>
              <a:custGeom>
                <a:avLst/>
                <a:gdLst>
                  <a:gd name="T0" fmla="*/ 96 w 21600"/>
                  <a:gd name="T1" fmla="*/ 11 h 21600"/>
                  <a:gd name="T2" fmla="*/ 55 w 21600"/>
                  <a:gd name="T3" fmla="*/ 21 h 21600"/>
                  <a:gd name="T4" fmla="*/ 14 w 21600"/>
                  <a:gd name="T5" fmla="*/ 11 h 21600"/>
                  <a:gd name="T6" fmla="*/ 55 w 21600"/>
                  <a:gd name="T7" fmla="*/ 0 h 21600"/>
                  <a:gd name="T8" fmla="*/ 0 60000 65536"/>
                  <a:gd name="T9" fmla="*/ 0 60000 65536"/>
                  <a:gd name="T10" fmla="*/ 0 60000 65536"/>
                  <a:gd name="T11" fmla="*/ 0 60000 65536"/>
                  <a:gd name="T12" fmla="*/ 4500 w 21600"/>
                  <a:gd name="T13" fmla="*/ 4511 h 21600"/>
                  <a:gd name="T14" fmla="*/ 17100 w 21600"/>
                  <a:gd name="T15" fmla="*/ 1708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wrap="none" anchor="ctr"/>
              <a:lstStyle/>
              <a:p>
                <a:endParaRPr lang="en-CA"/>
              </a:p>
            </p:txBody>
          </p:sp>
          <p:sp>
            <p:nvSpPr>
              <p:cNvPr id="68618" name="AutoShape 14"/>
              <p:cNvSpPr>
                <a:spLocks noChangeArrowheads="1"/>
              </p:cNvSpPr>
              <p:nvPr/>
            </p:nvSpPr>
            <p:spPr bwMode="auto">
              <a:xfrm flipV="1">
                <a:off x="3834" y="3160"/>
                <a:ext cx="1536" cy="680"/>
              </a:xfrm>
              <a:custGeom>
                <a:avLst/>
                <a:gdLst>
                  <a:gd name="T0" fmla="*/ 96 w 21600"/>
                  <a:gd name="T1" fmla="*/ 11 h 21600"/>
                  <a:gd name="T2" fmla="*/ 55 w 21600"/>
                  <a:gd name="T3" fmla="*/ 21 h 21600"/>
                  <a:gd name="T4" fmla="*/ 14 w 21600"/>
                  <a:gd name="T5" fmla="*/ 11 h 21600"/>
                  <a:gd name="T6" fmla="*/ 55 w 21600"/>
                  <a:gd name="T7" fmla="*/ 0 h 21600"/>
                  <a:gd name="T8" fmla="*/ 0 60000 65536"/>
                  <a:gd name="T9" fmla="*/ 0 60000 65536"/>
                  <a:gd name="T10" fmla="*/ 0 60000 65536"/>
                  <a:gd name="T11" fmla="*/ 0 60000 65536"/>
                  <a:gd name="T12" fmla="*/ 4500 w 21600"/>
                  <a:gd name="T13" fmla="*/ 4511 h 21600"/>
                  <a:gd name="T14" fmla="*/ 17100 w 21600"/>
                  <a:gd name="T15" fmla="*/ 1708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wrap="none" anchor="ctr"/>
              <a:lstStyle/>
              <a:p>
                <a:endParaRPr lang="en-CA"/>
              </a:p>
            </p:txBody>
          </p:sp>
        </p:grpSp>
        <p:sp>
          <p:nvSpPr>
            <p:cNvPr id="89095" name="Text Box 17"/>
            <p:cNvSpPr txBox="1">
              <a:spLocks noChangeArrowheads="1"/>
            </p:cNvSpPr>
            <p:nvPr/>
          </p:nvSpPr>
          <p:spPr bwMode="blackWhite">
            <a:xfrm>
              <a:off x="2056" y="2880"/>
              <a:ext cx="1948" cy="330"/>
            </a:xfrm>
            <a:prstGeom prst="rect">
              <a:avLst/>
            </a:prstGeom>
            <a:noFill/>
            <a:ln w="9525">
              <a:noFill/>
              <a:miter lim="800000"/>
              <a:headEnd/>
              <a:tailEnd/>
            </a:ln>
            <a:effectLst>
              <a:outerShdw algn="ctr" rotWithShape="0">
                <a:schemeClr val="bg2">
                  <a:alpha val="94000"/>
                </a:schemeClr>
              </a:outerShdw>
            </a:effectLst>
          </p:spPr>
          <p:txBody>
            <a:bodyPr wrap="square" anchorCtr="1">
              <a:spAutoFit/>
            </a:bodyPr>
            <a:lstStyle/>
            <a:p>
              <a:pPr algn="ctr" eaLnBrk="0" hangingPunct="0">
                <a:spcBef>
                  <a:spcPct val="50000"/>
                </a:spcBef>
                <a:defRPr/>
              </a:pPr>
              <a:r>
                <a:rPr lang="en-US" sz="2800" dirty="0">
                  <a:solidFill>
                    <a:srgbClr val="C00000"/>
                  </a:solidFill>
                  <a:latin typeface="Verdana" pitchFamily="1" charset="0"/>
                </a:rPr>
                <a:t>Conhecimento</a:t>
              </a:r>
              <a:endParaRPr lang="en-CA" sz="2800" dirty="0">
                <a:solidFill>
                  <a:srgbClr val="C00000"/>
                </a:solidFill>
                <a:latin typeface="Verdana" pitchFamily="1" charset="0"/>
              </a:endParaRPr>
            </a:p>
          </p:txBody>
        </p:sp>
      </p:grpSp>
    </p:spTree>
  </p:cSld>
  <p:clrMapOvr>
    <a:masterClrMapping/>
  </p:clrMapOvr>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3214686"/>
            <a:ext cx="7772400" cy="2643206"/>
          </a:xfrm>
        </p:spPr>
        <p:txBody>
          <a:bodyPr/>
          <a:lstStyle/>
          <a:p>
            <a:r>
              <a:rPr lang="en-US" dirty="0" smtClean="0"/>
              <a:t>Que diferença faz considerar o papel de Cristo na educação?</a:t>
            </a:r>
            <a:endParaRPr lang="en-US" dirty="0"/>
          </a:p>
        </p:txBody>
      </p:sp>
      <p:sp>
        <p:nvSpPr>
          <p:cNvPr id="3" name="Text Placeholder 2"/>
          <p:cNvSpPr>
            <a:spLocks noGrp="1"/>
          </p:cNvSpPr>
          <p:nvPr>
            <p:ph type="body" idx="1"/>
          </p:nvPr>
        </p:nvSpPr>
        <p:spPr>
          <a:xfrm>
            <a:off x="714348" y="1428736"/>
            <a:ext cx="7772400" cy="1500187"/>
          </a:xfrm>
        </p:spPr>
        <p:txBody>
          <a:bodyPr/>
          <a:lstStyle/>
          <a:p>
            <a:r>
              <a:rPr lang="en-US" sz="2800" b="1" dirty="0" smtClean="0"/>
              <a:t>Perguntas finais</a:t>
            </a:r>
            <a:endParaRPr lang="en-US" sz="2800" b="1"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3214686"/>
            <a:ext cx="7772400" cy="2643206"/>
          </a:xfrm>
        </p:spPr>
        <p:txBody>
          <a:bodyPr/>
          <a:lstStyle/>
          <a:p>
            <a:r>
              <a:rPr lang="en-US" dirty="0" smtClean="0"/>
              <a:t>O que você vai pedir para Cristo fazer em você?</a:t>
            </a:r>
            <a:endParaRPr lang="en-US" dirty="0"/>
          </a:p>
        </p:txBody>
      </p:sp>
      <p:sp>
        <p:nvSpPr>
          <p:cNvPr id="3" name="Text Placeholder 2"/>
          <p:cNvSpPr>
            <a:spLocks noGrp="1"/>
          </p:cNvSpPr>
          <p:nvPr>
            <p:ph type="body" idx="1"/>
          </p:nvPr>
        </p:nvSpPr>
        <p:spPr>
          <a:xfrm>
            <a:off x="714348" y="1428736"/>
            <a:ext cx="7772400" cy="1500187"/>
          </a:xfrm>
        </p:spPr>
        <p:txBody>
          <a:bodyPr/>
          <a:lstStyle/>
          <a:p>
            <a:r>
              <a:rPr lang="en-US" sz="2800" b="1" smtClean="0"/>
              <a:t>Perguntas finais</a:t>
            </a:r>
            <a:endParaRPr lang="en-US" sz="2800" b="1"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3214686"/>
            <a:ext cx="7772400" cy="2643206"/>
          </a:xfrm>
        </p:spPr>
        <p:txBody>
          <a:bodyPr/>
          <a:lstStyle/>
          <a:p>
            <a:r>
              <a:rPr lang="en-US" dirty="0" smtClean="0"/>
              <a:t>O que você vai pedir para Cristo fazer através de você?</a:t>
            </a:r>
            <a:endParaRPr lang="en-US" dirty="0"/>
          </a:p>
        </p:txBody>
      </p:sp>
      <p:sp>
        <p:nvSpPr>
          <p:cNvPr id="3" name="Text Placeholder 2"/>
          <p:cNvSpPr>
            <a:spLocks noGrp="1"/>
          </p:cNvSpPr>
          <p:nvPr>
            <p:ph type="body" idx="1"/>
          </p:nvPr>
        </p:nvSpPr>
        <p:spPr>
          <a:xfrm>
            <a:off x="714348" y="1428736"/>
            <a:ext cx="7772400" cy="1500187"/>
          </a:xfrm>
        </p:spPr>
        <p:txBody>
          <a:bodyPr/>
          <a:lstStyle/>
          <a:p>
            <a:r>
              <a:rPr lang="en-US" sz="2800" b="1" smtClean="0"/>
              <a:t>Perguntas finais</a:t>
            </a:r>
            <a:endParaRPr lang="en-US" sz="28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US" dirty="0" smtClean="0"/>
              <a:t>O que é educação</a:t>
            </a:r>
            <a:r>
              <a:rPr lang="en-US" smtClean="0"/>
              <a:t>?</a:t>
            </a:r>
            <a:endParaRPr lang="en-CA" smtClean="0"/>
          </a:p>
        </p:txBody>
      </p:sp>
      <p:sp>
        <p:nvSpPr>
          <p:cNvPr id="337923" name="Rectangle 3"/>
          <p:cNvSpPr>
            <a:spLocks noGrp="1" noChangeArrowheads="1"/>
          </p:cNvSpPr>
          <p:nvPr>
            <p:ph type="body" idx="1"/>
          </p:nvPr>
        </p:nvSpPr>
        <p:spPr/>
        <p:txBody>
          <a:bodyPr/>
          <a:lstStyle/>
          <a:p>
            <a:r>
              <a:rPr lang="en-US" smtClean="0"/>
              <a:t>Educação é o processo de preparar as pessoas para vida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57200" y="274638"/>
            <a:ext cx="6553200" cy="1498600"/>
          </a:xfrm>
        </p:spPr>
        <p:txBody>
          <a:bodyPr/>
          <a:lstStyle/>
          <a:p>
            <a:r>
              <a:rPr lang="en-CA" dirty="0" smtClean="0"/>
              <a:t>O papel de Cristo</a:t>
            </a:r>
            <a:br>
              <a:rPr lang="en-CA" dirty="0" smtClean="0"/>
            </a:br>
            <a:r>
              <a:rPr lang="en-CA" dirty="0" smtClean="0"/>
              <a:t>na educação</a:t>
            </a:r>
          </a:p>
        </p:txBody>
      </p:sp>
      <p:sp>
        <p:nvSpPr>
          <p:cNvPr id="382979" name="Rectangle 3"/>
          <p:cNvSpPr>
            <a:spLocks noGrp="1" noChangeArrowheads="1"/>
          </p:cNvSpPr>
          <p:nvPr>
            <p:ph type="body" idx="1"/>
          </p:nvPr>
        </p:nvSpPr>
        <p:spPr/>
        <p:txBody>
          <a:bodyPr/>
          <a:lstStyle/>
          <a:p>
            <a:r>
              <a:rPr lang="en-CA" sz="2800" dirty="0" smtClean="0"/>
              <a:t>Educar é…</a:t>
            </a:r>
          </a:p>
          <a:p>
            <a:pPr>
              <a:buFontTx/>
              <a:buNone/>
            </a:pPr>
            <a:r>
              <a:rPr lang="en-CA" sz="2800" dirty="0" smtClean="0"/>
              <a:t>	O processo de preparar uma pessoa para vida</a:t>
            </a:r>
          </a:p>
          <a:p>
            <a:r>
              <a:rPr lang="en-CA" sz="2800" dirty="0" smtClean="0"/>
              <a:t>O papel de Cristo na educação é…</a:t>
            </a:r>
          </a:p>
          <a:p>
            <a:pPr>
              <a:buFontTx/>
              <a:buNone/>
            </a:pPr>
            <a:r>
              <a:rPr lang="en-CA" sz="2800" dirty="0" smtClean="0"/>
              <a:t> 	O processo de preparar uma pessoa para vida na qual todos os elementos estão relacionados a Cristo e estão sendo transformados por Ele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297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29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smtClean="0"/>
              <a:t>O que é educação?</a:t>
            </a:r>
            <a:endParaRPr lang="en-CA" smtClean="0"/>
          </a:p>
        </p:txBody>
      </p:sp>
      <p:sp>
        <p:nvSpPr>
          <p:cNvPr id="186371" name="Rectangle 3"/>
          <p:cNvSpPr>
            <a:spLocks noGrp="1" noChangeArrowheads="1"/>
          </p:cNvSpPr>
          <p:nvPr>
            <p:ph type="body" idx="1"/>
          </p:nvPr>
        </p:nvSpPr>
        <p:spPr/>
        <p:txBody>
          <a:bodyPr/>
          <a:lstStyle/>
          <a:p>
            <a:r>
              <a:rPr lang="en-CA" dirty="0" smtClean="0"/>
              <a:t>Educação é o processo de preparar as pessoas para vida</a:t>
            </a:r>
          </a:p>
          <a:p>
            <a:pPr lvl="1"/>
            <a:r>
              <a:rPr lang="en-US" smtClean="0"/>
              <a:t>Vida, não ocupação</a:t>
            </a:r>
            <a:endParaRPr lang="en-CA"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sz="3800" dirty="0" smtClean="0"/>
              <a:t>A vida da perspectiva de uma criança</a:t>
            </a:r>
          </a:p>
        </p:txBody>
      </p:sp>
      <p:sp>
        <p:nvSpPr>
          <p:cNvPr id="187395" name="Content Placeholder 9"/>
          <p:cNvSpPr>
            <a:spLocks noGrp="1"/>
          </p:cNvSpPr>
          <p:nvPr>
            <p:ph idx="1"/>
          </p:nvPr>
        </p:nvSpPr>
        <p:spPr/>
        <p:txBody>
          <a:bodyPr/>
          <a:lstStyle/>
          <a:p>
            <a:pPr>
              <a:buNone/>
            </a:pPr>
            <a:endParaRPr lang="en-CA" dirty="0" smtClean="0"/>
          </a:p>
        </p:txBody>
      </p:sp>
      <p:grpSp>
        <p:nvGrpSpPr>
          <p:cNvPr id="2" name="Group 3"/>
          <p:cNvGrpSpPr>
            <a:grpSpLocks/>
          </p:cNvGrpSpPr>
          <p:nvPr/>
        </p:nvGrpSpPr>
        <p:grpSpPr bwMode="auto">
          <a:xfrm>
            <a:off x="1752600" y="2590800"/>
            <a:ext cx="6491288" cy="3048000"/>
            <a:chOff x="1104" y="1632"/>
            <a:chExt cx="4089" cy="1920"/>
          </a:xfrm>
        </p:grpSpPr>
        <p:sp>
          <p:nvSpPr>
            <p:cNvPr id="187397" name="AutoShape 4"/>
            <p:cNvSpPr>
              <a:spLocks noChangeArrowheads="1"/>
            </p:cNvSpPr>
            <p:nvPr/>
          </p:nvSpPr>
          <p:spPr bwMode="blackWhite">
            <a:xfrm>
              <a:off x="1392" y="1632"/>
              <a:ext cx="2496" cy="192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CA"/>
            </a:p>
          </p:txBody>
        </p:sp>
        <p:sp>
          <p:nvSpPr>
            <p:cNvPr id="187398" name="Text Box 5"/>
            <p:cNvSpPr txBox="1">
              <a:spLocks noChangeArrowheads="1"/>
            </p:cNvSpPr>
            <p:nvPr/>
          </p:nvSpPr>
          <p:spPr bwMode="blackWhite">
            <a:xfrm>
              <a:off x="1584" y="2400"/>
              <a:ext cx="1344" cy="365"/>
            </a:xfrm>
            <a:prstGeom prst="rect">
              <a:avLst/>
            </a:prstGeom>
            <a:noFill/>
            <a:ln w="9525">
              <a:noFill/>
              <a:miter lim="800000"/>
              <a:headEnd/>
              <a:tailEnd/>
            </a:ln>
          </p:spPr>
          <p:txBody>
            <a:bodyPr anchor="ctr" anchorCtr="1">
              <a:spAutoFit/>
            </a:bodyPr>
            <a:lstStyle/>
            <a:p>
              <a:pPr eaLnBrk="0" hangingPunct="0">
                <a:spcBef>
                  <a:spcPct val="50000"/>
                </a:spcBef>
              </a:pPr>
              <a:r>
                <a:rPr lang="en-US" sz="3200" b="1" dirty="0">
                  <a:latin typeface="Verdana" pitchFamily="34" charset="0"/>
                </a:rPr>
                <a:t>Hoje</a:t>
              </a:r>
              <a:endParaRPr lang="en-CA" sz="3200" b="1" dirty="0">
                <a:latin typeface="Verdana" pitchFamily="34" charset="0"/>
              </a:endParaRPr>
            </a:p>
          </p:txBody>
        </p:sp>
        <p:sp>
          <p:nvSpPr>
            <p:cNvPr id="187399" name="Rectangle 6"/>
            <p:cNvSpPr>
              <a:spLocks noChangeArrowheads="1"/>
            </p:cNvSpPr>
            <p:nvPr/>
          </p:nvSpPr>
          <p:spPr bwMode="blackWhite">
            <a:xfrm>
              <a:off x="1104" y="1656"/>
              <a:ext cx="300" cy="1872"/>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CA"/>
            </a:p>
          </p:txBody>
        </p:sp>
        <p:sp>
          <p:nvSpPr>
            <p:cNvPr id="187400" name="Text Box 7"/>
            <p:cNvSpPr txBox="1">
              <a:spLocks noChangeArrowheads="1"/>
            </p:cNvSpPr>
            <p:nvPr/>
          </p:nvSpPr>
          <p:spPr bwMode="blackWhite">
            <a:xfrm>
              <a:off x="1149" y="2069"/>
              <a:ext cx="233" cy="1180"/>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dirty="0">
                  <a:latin typeface="Verdana" pitchFamily="34" charset="0"/>
                </a:rPr>
                <a:t>Ontem</a:t>
              </a:r>
              <a:endParaRPr lang="en-CA" sz="2400" b="1" dirty="0">
                <a:latin typeface="Verdana" pitchFamily="34" charset="0"/>
              </a:endParaRPr>
            </a:p>
          </p:txBody>
        </p:sp>
        <p:sp>
          <p:nvSpPr>
            <p:cNvPr id="187401" name="Text Box 8"/>
            <p:cNvSpPr txBox="1">
              <a:spLocks noChangeArrowheads="1"/>
            </p:cNvSpPr>
            <p:nvPr/>
          </p:nvSpPr>
          <p:spPr bwMode="blackWhite">
            <a:xfrm>
              <a:off x="3888" y="2448"/>
              <a:ext cx="1305" cy="291"/>
            </a:xfrm>
            <a:prstGeom prst="rect">
              <a:avLst/>
            </a:prstGeom>
            <a:noFill/>
            <a:ln w="9525">
              <a:noFill/>
              <a:miter lim="800000"/>
              <a:headEnd/>
              <a:tailEnd/>
            </a:ln>
          </p:spPr>
          <p:txBody>
            <a:bodyPr anchorCtr="1">
              <a:spAutoFit/>
            </a:bodyPr>
            <a:lstStyle/>
            <a:p>
              <a:pPr eaLnBrk="0" hangingPunct="0">
                <a:spcBef>
                  <a:spcPct val="50000"/>
                </a:spcBef>
              </a:pPr>
              <a:r>
                <a:rPr lang="en-US" sz="2400" b="1" dirty="0">
                  <a:latin typeface="Verdana" pitchFamily="34" charset="0"/>
                </a:rPr>
                <a:t>Amanhã</a:t>
              </a:r>
              <a:endParaRPr lang="en-CA" sz="2400" b="1" dirty="0">
                <a:latin typeface="Verdana"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Conhecendo uns aos outros... </a:t>
            </a:r>
            <a:endParaRPr lang="en-US" dirty="0"/>
          </a:p>
        </p:txBody>
      </p:sp>
      <p:sp>
        <p:nvSpPr>
          <p:cNvPr id="3" name="Content Placeholder 2"/>
          <p:cNvSpPr>
            <a:spLocks noGrp="1"/>
          </p:cNvSpPr>
          <p:nvPr>
            <p:ph idx="1"/>
          </p:nvPr>
        </p:nvSpPr>
        <p:spPr/>
        <p:txBody>
          <a:bodyPr/>
          <a:lstStyle/>
          <a:p>
            <a:r>
              <a:rPr lang="en-US" dirty="0" smtClean="0"/>
              <a:t>Quantos ensinam</a:t>
            </a:r>
          </a:p>
          <a:p>
            <a:pPr lvl="1"/>
            <a:r>
              <a:rPr lang="en-US" dirty="0" smtClean="0"/>
              <a:t>Pré-escola?</a:t>
            </a:r>
          </a:p>
          <a:p>
            <a:pPr lvl="1"/>
            <a:r>
              <a:rPr lang="en-US" dirty="0" smtClean="0"/>
              <a:t>Ensino fundamental?</a:t>
            </a:r>
          </a:p>
          <a:p>
            <a:pPr lvl="1"/>
            <a:r>
              <a:rPr lang="en-US" dirty="0" smtClean="0"/>
              <a:t>Ensino médio?</a:t>
            </a:r>
          </a:p>
          <a:p>
            <a:pPr lvl="1"/>
            <a:r>
              <a:rPr lang="en-US" dirty="0" smtClean="0"/>
              <a:t>Ensino  superior? </a:t>
            </a:r>
          </a:p>
          <a:p>
            <a:r>
              <a:rPr lang="en-US" dirty="0" smtClean="0"/>
              <a:t>Quantos ensinam em </a:t>
            </a:r>
          </a:p>
          <a:p>
            <a:pPr lvl="1"/>
            <a:r>
              <a:rPr lang="en-US" dirty="0" smtClean="0"/>
              <a:t>Escolas públicas?</a:t>
            </a:r>
          </a:p>
          <a:p>
            <a:pPr lvl="1"/>
            <a:r>
              <a:rPr lang="en-US" dirty="0" smtClean="0"/>
              <a:t>Escolas particulares?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57200" y="274638"/>
            <a:ext cx="6705600" cy="1498600"/>
          </a:xfrm>
        </p:spPr>
        <p:txBody>
          <a:bodyPr/>
          <a:lstStyle/>
          <a:p>
            <a:r>
              <a:rPr lang="en-US" sz="3800" dirty="0" smtClean="0"/>
              <a:t>A vida da perspectiva de um pré-adolescente</a:t>
            </a:r>
            <a:endParaRPr lang="en-CA" sz="3800" dirty="0" smtClean="0"/>
          </a:p>
        </p:txBody>
      </p:sp>
      <p:sp>
        <p:nvSpPr>
          <p:cNvPr id="188419"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CA"/>
          </a:p>
        </p:txBody>
      </p:sp>
      <p:sp>
        <p:nvSpPr>
          <p:cNvPr id="188420" name="Text Box 4"/>
          <p:cNvSpPr txBox="1">
            <a:spLocks noChangeArrowheads="1"/>
          </p:cNvSpPr>
          <p:nvPr/>
        </p:nvSpPr>
        <p:spPr bwMode="blackWhite">
          <a:xfrm>
            <a:off x="2514600" y="3567113"/>
            <a:ext cx="2133600" cy="1569660"/>
          </a:xfrm>
          <a:prstGeom prst="rect">
            <a:avLst/>
          </a:prstGeom>
          <a:noFill/>
          <a:ln w="9525">
            <a:noFill/>
            <a:miter lim="800000"/>
            <a:headEnd/>
            <a:tailEnd/>
          </a:ln>
        </p:spPr>
        <p:txBody>
          <a:bodyPr anchor="ctr" anchorCtr="1">
            <a:spAutoFit/>
          </a:bodyPr>
          <a:lstStyle/>
          <a:p>
            <a:pPr algn="ctr" eaLnBrk="0" hangingPunct="0">
              <a:spcBef>
                <a:spcPct val="50000"/>
              </a:spcBef>
            </a:pPr>
            <a:r>
              <a:rPr lang="en-US" sz="3200" b="1" dirty="0" smtClean="0">
                <a:latin typeface="Verdana" pitchFamily="34" charset="0"/>
              </a:rPr>
              <a:t>EnsinoFundamental</a:t>
            </a:r>
            <a:endParaRPr lang="en-CA" sz="3200" b="1" dirty="0">
              <a:latin typeface="Verdana" pitchFamily="34" charset="0"/>
            </a:endParaRPr>
          </a:p>
        </p:txBody>
      </p:sp>
      <p:sp>
        <p:nvSpPr>
          <p:cNvPr id="188421"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CA"/>
          </a:p>
        </p:txBody>
      </p:sp>
      <p:sp>
        <p:nvSpPr>
          <p:cNvPr id="188422" name="Text Box 6"/>
          <p:cNvSpPr txBox="1">
            <a:spLocks noChangeArrowheads="1"/>
          </p:cNvSpPr>
          <p:nvPr/>
        </p:nvSpPr>
        <p:spPr bwMode="blackWhite">
          <a:xfrm>
            <a:off x="1824639" y="3213100"/>
            <a:ext cx="369332" cy="2016125"/>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dirty="0" smtClean="0">
                <a:latin typeface="Verdana" pitchFamily="34" charset="0"/>
              </a:rPr>
              <a:t>Pré-escola</a:t>
            </a:r>
            <a:endParaRPr lang="en-CA" sz="2400" b="1" dirty="0">
              <a:latin typeface="Verdana" pitchFamily="34" charset="0"/>
            </a:endParaRPr>
          </a:p>
        </p:txBody>
      </p:sp>
      <p:sp>
        <p:nvSpPr>
          <p:cNvPr id="188423" name="Text Box 7"/>
          <p:cNvSpPr txBox="1">
            <a:spLocks noChangeArrowheads="1"/>
          </p:cNvSpPr>
          <p:nvPr/>
        </p:nvSpPr>
        <p:spPr bwMode="blackWhite">
          <a:xfrm>
            <a:off x="6172200" y="3886200"/>
            <a:ext cx="2471766" cy="461665"/>
          </a:xfrm>
          <a:prstGeom prst="rect">
            <a:avLst/>
          </a:prstGeom>
          <a:noFill/>
          <a:ln w="9525">
            <a:noFill/>
            <a:miter lim="800000"/>
            <a:headEnd/>
            <a:tailEnd/>
          </a:ln>
        </p:spPr>
        <p:txBody>
          <a:bodyPr wrap="square" anchorCtr="1">
            <a:spAutoFit/>
          </a:bodyPr>
          <a:lstStyle/>
          <a:p>
            <a:pPr eaLnBrk="0" hangingPunct="0">
              <a:spcBef>
                <a:spcPct val="50000"/>
              </a:spcBef>
            </a:pPr>
            <a:r>
              <a:rPr lang="en-US" sz="2400" b="1" dirty="0" smtClean="0">
                <a:latin typeface="Verdana" pitchFamily="34" charset="0"/>
              </a:rPr>
              <a:t>Ensino médio</a:t>
            </a:r>
            <a:endParaRPr lang="en-CA" sz="2400" b="1" dirty="0">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84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84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2" grpId="0"/>
      <p:bldP spid="1884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68313" y="260350"/>
            <a:ext cx="6175389" cy="1143000"/>
          </a:xfrm>
          <a:noFill/>
        </p:spPr>
        <p:txBody>
          <a:bodyPr/>
          <a:lstStyle/>
          <a:p>
            <a:pPr eaLnBrk="1" hangingPunct="1"/>
            <a:r>
              <a:rPr lang="en-US" sz="3800" dirty="0" smtClean="0"/>
              <a:t>A vida da perspectiva de um adolescente</a:t>
            </a:r>
            <a:endParaRPr lang="en-CA" sz="3800" dirty="0" smtClean="0"/>
          </a:p>
        </p:txBody>
      </p:sp>
      <p:sp>
        <p:nvSpPr>
          <p:cNvPr id="188419"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CA"/>
          </a:p>
        </p:txBody>
      </p:sp>
      <p:sp>
        <p:nvSpPr>
          <p:cNvPr id="188420" name="Text Box 4"/>
          <p:cNvSpPr txBox="1">
            <a:spLocks noChangeArrowheads="1"/>
          </p:cNvSpPr>
          <p:nvPr/>
        </p:nvSpPr>
        <p:spPr bwMode="blackWhite">
          <a:xfrm>
            <a:off x="2514600" y="3567113"/>
            <a:ext cx="2133600" cy="584776"/>
          </a:xfrm>
          <a:prstGeom prst="rect">
            <a:avLst/>
          </a:prstGeom>
          <a:noFill/>
          <a:ln w="9525">
            <a:noFill/>
            <a:miter lim="800000"/>
            <a:headEnd/>
            <a:tailEnd/>
          </a:ln>
        </p:spPr>
        <p:txBody>
          <a:bodyPr anchor="ctr" anchorCtr="1">
            <a:spAutoFit/>
          </a:bodyPr>
          <a:lstStyle/>
          <a:p>
            <a:pPr eaLnBrk="0" hangingPunct="0">
              <a:spcBef>
                <a:spcPct val="50000"/>
              </a:spcBef>
            </a:pPr>
            <a:r>
              <a:rPr lang="en-US" sz="3200" b="1">
                <a:latin typeface="Verdana" pitchFamily="34" charset="0"/>
              </a:rPr>
              <a:t>Este ano</a:t>
            </a:r>
            <a:endParaRPr lang="en-CA" sz="3200" b="1">
              <a:latin typeface="Verdana" pitchFamily="34" charset="0"/>
            </a:endParaRPr>
          </a:p>
        </p:txBody>
      </p:sp>
      <p:sp>
        <p:nvSpPr>
          <p:cNvPr id="188421"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CA"/>
          </a:p>
        </p:txBody>
      </p:sp>
      <p:sp>
        <p:nvSpPr>
          <p:cNvPr id="188422" name="Text Box 6"/>
          <p:cNvSpPr txBox="1">
            <a:spLocks noChangeArrowheads="1"/>
          </p:cNvSpPr>
          <p:nvPr/>
        </p:nvSpPr>
        <p:spPr bwMode="blackWhite">
          <a:xfrm>
            <a:off x="1824609" y="2971800"/>
            <a:ext cx="369332" cy="2438400"/>
          </a:xfrm>
          <a:prstGeom prst="rect">
            <a:avLst/>
          </a:prstGeom>
          <a:noFill/>
          <a:ln w="9525">
            <a:noFill/>
            <a:miter lim="800000"/>
            <a:headEnd/>
            <a:tailEnd/>
          </a:ln>
        </p:spPr>
        <p:txBody>
          <a:bodyPr vert="eaVert" wrap="square" lIns="0" rIns="0" anchorCtr="1">
            <a:spAutoFit/>
          </a:bodyPr>
          <a:lstStyle/>
          <a:p>
            <a:pPr eaLnBrk="0" hangingPunct="0">
              <a:spcBef>
                <a:spcPct val="50000"/>
              </a:spcBef>
            </a:pPr>
            <a:r>
              <a:rPr lang="en-US" sz="2400" b="1">
                <a:latin typeface="Verdana" pitchFamily="34" charset="0"/>
              </a:rPr>
              <a:t>Ano passado</a:t>
            </a:r>
            <a:endParaRPr lang="en-CA" sz="2400" b="1">
              <a:latin typeface="Verdana" pitchFamily="34" charset="0"/>
            </a:endParaRPr>
          </a:p>
        </p:txBody>
      </p:sp>
      <p:sp>
        <p:nvSpPr>
          <p:cNvPr id="188423" name="Text Box 7"/>
          <p:cNvSpPr txBox="1">
            <a:spLocks noChangeArrowheads="1"/>
          </p:cNvSpPr>
          <p:nvPr/>
        </p:nvSpPr>
        <p:spPr bwMode="blackWhite">
          <a:xfrm>
            <a:off x="6172200" y="3886200"/>
            <a:ext cx="1905000" cy="830997"/>
          </a:xfrm>
          <a:prstGeom prst="rect">
            <a:avLst/>
          </a:prstGeom>
          <a:noFill/>
          <a:ln w="9525">
            <a:noFill/>
            <a:miter lim="800000"/>
            <a:headEnd/>
            <a:tailEnd/>
          </a:ln>
        </p:spPr>
        <p:txBody>
          <a:bodyPr anchorCtr="1">
            <a:spAutoFit/>
          </a:bodyPr>
          <a:lstStyle/>
          <a:p>
            <a:pPr eaLnBrk="0" hangingPunct="0">
              <a:spcBef>
                <a:spcPct val="50000"/>
              </a:spcBef>
            </a:pPr>
            <a:r>
              <a:rPr lang="en-US" sz="2400" b="1">
                <a:latin typeface="Verdana" pitchFamily="34" charset="0"/>
              </a:rPr>
              <a:t>Ano que vem</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468313" y="260350"/>
            <a:ext cx="6346825" cy="1143000"/>
          </a:xfrm>
          <a:noFill/>
        </p:spPr>
        <p:txBody>
          <a:bodyPr/>
          <a:lstStyle/>
          <a:p>
            <a:pPr eaLnBrk="1" hangingPunct="1"/>
            <a:r>
              <a:rPr lang="en-US" sz="3600" smtClean="0"/>
              <a:t>A vida da prespectiva de um universitário</a:t>
            </a:r>
            <a:endParaRPr lang="en-CA" sz="3600" smtClean="0"/>
          </a:p>
        </p:txBody>
      </p:sp>
      <p:sp>
        <p:nvSpPr>
          <p:cNvPr id="190467"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CA"/>
          </a:p>
        </p:txBody>
      </p:sp>
      <p:sp>
        <p:nvSpPr>
          <p:cNvPr id="190468" name="Text Box 4"/>
          <p:cNvSpPr txBox="1">
            <a:spLocks noChangeArrowheads="1"/>
          </p:cNvSpPr>
          <p:nvPr/>
        </p:nvSpPr>
        <p:spPr bwMode="blackWhite">
          <a:xfrm>
            <a:off x="2209800" y="3859213"/>
            <a:ext cx="2895600" cy="523220"/>
          </a:xfrm>
          <a:prstGeom prst="rect">
            <a:avLst/>
          </a:prstGeom>
          <a:noFill/>
          <a:ln w="9525">
            <a:noFill/>
            <a:miter lim="800000"/>
            <a:headEnd/>
            <a:tailEnd/>
          </a:ln>
        </p:spPr>
        <p:txBody>
          <a:bodyPr wrap="square" anchor="ctr" anchorCtr="1">
            <a:spAutoFit/>
          </a:bodyPr>
          <a:lstStyle/>
          <a:p>
            <a:pPr algn="ctr" eaLnBrk="0" hangingPunct="0">
              <a:spcBef>
                <a:spcPct val="50000"/>
              </a:spcBef>
            </a:pPr>
            <a:r>
              <a:rPr lang="en-US" sz="2800" b="1">
                <a:latin typeface="Verdana" pitchFamily="34" charset="0"/>
              </a:rPr>
              <a:t>Universidade</a:t>
            </a:r>
            <a:endParaRPr lang="en-CA" sz="2800" b="1">
              <a:latin typeface="Verdana" pitchFamily="34" charset="0"/>
            </a:endParaRPr>
          </a:p>
        </p:txBody>
      </p:sp>
      <p:sp>
        <p:nvSpPr>
          <p:cNvPr id="190469"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CA"/>
          </a:p>
        </p:txBody>
      </p:sp>
      <p:sp>
        <p:nvSpPr>
          <p:cNvPr id="190470" name="Text Box 6"/>
          <p:cNvSpPr txBox="1">
            <a:spLocks noChangeArrowheads="1"/>
          </p:cNvSpPr>
          <p:nvPr/>
        </p:nvSpPr>
        <p:spPr bwMode="blackWhite">
          <a:xfrm>
            <a:off x="1824612" y="2852738"/>
            <a:ext cx="369332" cy="2520950"/>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dirty="0">
                <a:latin typeface="Verdana" pitchFamily="34" charset="0"/>
              </a:rPr>
              <a:t>Ensino médio</a:t>
            </a:r>
            <a:endParaRPr lang="en-CA" sz="2400" b="1" dirty="0">
              <a:latin typeface="Verdana" pitchFamily="34" charset="0"/>
            </a:endParaRPr>
          </a:p>
        </p:txBody>
      </p:sp>
      <p:sp>
        <p:nvSpPr>
          <p:cNvPr id="190471" name="Text Box 7"/>
          <p:cNvSpPr txBox="1">
            <a:spLocks noChangeArrowheads="1"/>
          </p:cNvSpPr>
          <p:nvPr/>
        </p:nvSpPr>
        <p:spPr bwMode="blackWhite">
          <a:xfrm>
            <a:off x="6172200" y="3886200"/>
            <a:ext cx="2057400" cy="461665"/>
          </a:xfrm>
          <a:prstGeom prst="rect">
            <a:avLst/>
          </a:prstGeom>
          <a:noFill/>
          <a:ln w="9525">
            <a:noFill/>
            <a:miter lim="800000"/>
            <a:headEnd/>
            <a:tailEnd/>
          </a:ln>
        </p:spPr>
        <p:txBody>
          <a:bodyPr wrap="square" anchorCtr="1">
            <a:spAutoFit/>
          </a:bodyPr>
          <a:lstStyle/>
          <a:p>
            <a:pPr eaLnBrk="0" hangingPunct="0">
              <a:spcBef>
                <a:spcPct val="50000"/>
              </a:spcBef>
            </a:pPr>
            <a:r>
              <a:rPr lang="en-US" sz="2400" b="1" dirty="0">
                <a:latin typeface="Verdana" pitchFamily="34" charset="0"/>
              </a:rPr>
              <a:t>Profissão</a:t>
            </a:r>
            <a:endParaRPr lang="en-CA" sz="2400" b="1" dirty="0">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04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04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70" grpId="0"/>
      <p:bldP spid="19047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468313" y="260350"/>
            <a:ext cx="6202362" cy="1143000"/>
          </a:xfrm>
          <a:noFill/>
        </p:spPr>
        <p:txBody>
          <a:bodyPr/>
          <a:lstStyle/>
          <a:p>
            <a:pPr eaLnBrk="1" hangingPunct="1"/>
            <a:r>
              <a:rPr lang="en-US" sz="3600" smtClean="0"/>
              <a:t>A vida da perspectiva de um adulto</a:t>
            </a:r>
            <a:endParaRPr lang="en-CA" sz="3600" smtClean="0"/>
          </a:p>
        </p:txBody>
      </p:sp>
      <p:sp>
        <p:nvSpPr>
          <p:cNvPr id="191491"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CA"/>
          </a:p>
        </p:txBody>
      </p:sp>
      <p:sp>
        <p:nvSpPr>
          <p:cNvPr id="191492" name="Text Box 4"/>
          <p:cNvSpPr txBox="1">
            <a:spLocks noChangeArrowheads="1"/>
          </p:cNvSpPr>
          <p:nvPr/>
        </p:nvSpPr>
        <p:spPr bwMode="blackWhite">
          <a:xfrm>
            <a:off x="2209800" y="3810000"/>
            <a:ext cx="2590800" cy="584776"/>
          </a:xfrm>
          <a:prstGeom prst="rect">
            <a:avLst/>
          </a:prstGeom>
          <a:noFill/>
          <a:ln w="9525">
            <a:noFill/>
            <a:miter lim="800000"/>
            <a:headEnd/>
            <a:tailEnd/>
          </a:ln>
        </p:spPr>
        <p:txBody>
          <a:bodyPr wrap="square" anchor="ctr" anchorCtr="1">
            <a:spAutoFit/>
          </a:bodyPr>
          <a:lstStyle/>
          <a:p>
            <a:pPr eaLnBrk="0" hangingPunct="0">
              <a:spcBef>
                <a:spcPct val="50000"/>
              </a:spcBef>
            </a:pPr>
            <a:r>
              <a:rPr lang="en-US" sz="3200" b="1">
                <a:latin typeface="Verdana" pitchFamily="34" charset="0"/>
              </a:rPr>
              <a:t>Profissão</a:t>
            </a:r>
            <a:endParaRPr lang="en-CA" sz="3200" b="1">
              <a:latin typeface="Verdana" pitchFamily="34" charset="0"/>
            </a:endParaRPr>
          </a:p>
        </p:txBody>
      </p:sp>
      <p:sp>
        <p:nvSpPr>
          <p:cNvPr id="191493"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CA"/>
          </a:p>
        </p:txBody>
      </p:sp>
      <p:sp>
        <p:nvSpPr>
          <p:cNvPr id="191494" name="Text Box 6"/>
          <p:cNvSpPr txBox="1">
            <a:spLocks noChangeArrowheads="1"/>
          </p:cNvSpPr>
          <p:nvPr/>
        </p:nvSpPr>
        <p:spPr bwMode="blackWhite">
          <a:xfrm>
            <a:off x="1824608" y="3200400"/>
            <a:ext cx="369332" cy="1905000"/>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a:latin typeface="Verdana" pitchFamily="34" charset="0"/>
              </a:rPr>
              <a:t>Educação</a:t>
            </a:r>
            <a:endParaRPr lang="en-CA" sz="2400" b="1">
              <a:latin typeface="Verdana" pitchFamily="34" charset="0"/>
            </a:endParaRPr>
          </a:p>
        </p:txBody>
      </p:sp>
      <p:sp>
        <p:nvSpPr>
          <p:cNvPr id="191495" name="Text Box 7"/>
          <p:cNvSpPr txBox="1">
            <a:spLocks noChangeArrowheads="1"/>
          </p:cNvSpPr>
          <p:nvPr/>
        </p:nvSpPr>
        <p:spPr bwMode="blackWhite">
          <a:xfrm>
            <a:off x="6019800" y="3860800"/>
            <a:ext cx="2987675" cy="461665"/>
          </a:xfrm>
          <a:prstGeom prst="rect">
            <a:avLst/>
          </a:prstGeom>
          <a:noFill/>
          <a:ln w="9525">
            <a:noFill/>
            <a:miter lim="800000"/>
            <a:headEnd/>
            <a:tailEnd/>
          </a:ln>
        </p:spPr>
        <p:txBody>
          <a:bodyPr wrap="square" anchorCtr="1">
            <a:spAutoFit/>
          </a:bodyPr>
          <a:lstStyle/>
          <a:p>
            <a:pPr eaLnBrk="0" hangingPunct="0">
              <a:spcBef>
                <a:spcPct val="50000"/>
              </a:spcBef>
            </a:pPr>
            <a:r>
              <a:rPr lang="en-US" sz="2400" b="1">
                <a:latin typeface="Verdana" pitchFamily="34" charset="0"/>
              </a:rPr>
              <a:t>Aposentadoria</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468313" y="260350"/>
            <a:ext cx="6202362" cy="1143000"/>
          </a:xfrm>
          <a:noFill/>
        </p:spPr>
        <p:txBody>
          <a:bodyPr/>
          <a:lstStyle/>
          <a:p>
            <a:pPr eaLnBrk="1" hangingPunct="1"/>
            <a:r>
              <a:rPr lang="en-US" sz="3800" dirty="0" smtClean="0"/>
              <a:t>A vida da perspectiva de um idoso</a:t>
            </a:r>
            <a:endParaRPr lang="en-CA" sz="3800" dirty="0" smtClean="0"/>
          </a:p>
        </p:txBody>
      </p:sp>
      <p:sp>
        <p:nvSpPr>
          <p:cNvPr id="192515"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CA"/>
          </a:p>
        </p:txBody>
      </p:sp>
      <p:sp>
        <p:nvSpPr>
          <p:cNvPr id="192516" name="Text Box 4"/>
          <p:cNvSpPr txBox="1">
            <a:spLocks noChangeArrowheads="1"/>
          </p:cNvSpPr>
          <p:nvPr/>
        </p:nvSpPr>
        <p:spPr bwMode="blackWhite">
          <a:xfrm>
            <a:off x="2286000" y="3870325"/>
            <a:ext cx="2743200" cy="461665"/>
          </a:xfrm>
          <a:prstGeom prst="rect">
            <a:avLst/>
          </a:prstGeom>
          <a:noFill/>
          <a:ln w="9525">
            <a:noFill/>
            <a:miter lim="800000"/>
            <a:headEnd/>
            <a:tailEnd/>
          </a:ln>
        </p:spPr>
        <p:txBody>
          <a:bodyPr wrap="square" anchor="ctr" anchorCtr="1">
            <a:spAutoFit/>
          </a:bodyPr>
          <a:lstStyle/>
          <a:p>
            <a:pPr eaLnBrk="0" hangingPunct="0">
              <a:spcBef>
                <a:spcPct val="50000"/>
              </a:spcBef>
            </a:pPr>
            <a:r>
              <a:rPr lang="en-US" sz="2400" b="1">
                <a:latin typeface="Verdana" pitchFamily="34" charset="0"/>
              </a:rPr>
              <a:t>Aposentadoria</a:t>
            </a:r>
            <a:endParaRPr lang="en-CA" sz="2400" b="1">
              <a:latin typeface="Verdana" pitchFamily="34" charset="0"/>
            </a:endParaRPr>
          </a:p>
        </p:txBody>
      </p:sp>
      <p:sp>
        <p:nvSpPr>
          <p:cNvPr id="192517"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CA"/>
          </a:p>
        </p:txBody>
      </p:sp>
      <p:sp>
        <p:nvSpPr>
          <p:cNvPr id="192518" name="Text Box 6"/>
          <p:cNvSpPr txBox="1">
            <a:spLocks noChangeArrowheads="1"/>
          </p:cNvSpPr>
          <p:nvPr/>
        </p:nvSpPr>
        <p:spPr bwMode="blackWhite">
          <a:xfrm>
            <a:off x="1824603" y="3200400"/>
            <a:ext cx="369332" cy="1905000"/>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a:latin typeface="Verdana" pitchFamily="34" charset="0"/>
              </a:rPr>
              <a:t>Profissao</a:t>
            </a:r>
            <a:endParaRPr lang="en-CA" sz="2400" b="1">
              <a:latin typeface="Verdana" pitchFamily="34" charset="0"/>
            </a:endParaRPr>
          </a:p>
        </p:txBody>
      </p:sp>
      <p:sp>
        <p:nvSpPr>
          <p:cNvPr id="192519" name="Text Box 7"/>
          <p:cNvSpPr txBox="1">
            <a:spLocks noChangeArrowheads="1"/>
          </p:cNvSpPr>
          <p:nvPr/>
        </p:nvSpPr>
        <p:spPr bwMode="blackWhite">
          <a:xfrm>
            <a:off x="6172200" y="3886200"/>
            <a:ext cx="1219200" cy="461665"/>
          </a:xfrm>
          <a:prstGeom prst="rect">
            <a:avLst/>
          </a:prstGeom>
          <a:noFill/>
          <a:ln w="9525">
            <a:noFill/>
            <a:miter lim="800000"/>
            <a:headEnd/>
            <a:tailEnd/>
          </a:ln>
        </p:spPr>
        <p:txBody>
          <a:bodyPr anchorCtr="1">
            <a:spAutoFit/>
          </a:bodyPr>
          <a:lstStyle/>
          <a:p>
            <a:pPr eaLnBrk="0" hangingPunct="0">
              <a:spcBef>
                <a:spcPct val="50000"/>
              </a:spcBef>
            </a:pPr>
            <a:r>
              <a:rPr lang="en-US" sz="2400" b="1">
                <a:latin typeface="Verdana" pitchFamily="34" charset="0"/>
              </a:rPr>
              <a:t>Morte</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468313" y="260350"/>
            <a:ext cx="6202362" cy="1143000"/>
          </a:xfrm>
          <a:noFill/>
        </p:spPr>
        <p:txBody>
          <a:bodyPr/>
          <a:lstStyle/>
          <a:p>
            <a:pPr eaLnBrk="1" hangingPunct="1"/>
            <a:r>
              <a:rPr lang="en-US" sz="3800" dirty="0" smtClean="0"/>
              <a:t>A vida de uma perspectiva cristã</a:t>
            </a:r>
            <a:endParaRPr lang="en-CA" sz="3800" dirty="0" smtClean="0"/>
          </a:p>
        </p:txBody>
      </p:sp>
      <p:sp>
        <p:nvSpPr>
          <p:cNvPr id="193539" name="AutoShape 3"/>
          <p:cNvSpPr>
            <a:spLocks noChangeArrowheads="1"/>
          </p:cNvSpPr>
          <p:nvPr/>
        </p:nvSpPr>
        <p:spPr bwMode="blackWhite">
          <a:xfrm>
            <a:off x="914400" y="2590800"/>
            <a:ext cx="7162800" cy="2971800"/>
          </a:xfrm>
          <a:prstGeom prst="rightArrowCallout">
            <a:avLst>
              <a:gd name="adj1" fmla="val 12611"/>
              <a:gd name="adj2" fmla="val 14477"/>
              <a:gd name="adj3" fmla="val 14618"/>
              <a:gd name="adj4" fmla="val 5069"/>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CA"/>
          </a:p>
        </p:txBody>
      </p:sp>
      <p:sp>
        <p:nvSpPr>
          <p:cNvPr id="193540" name="Rectangle 4"/>
          <p:cNvSpPr>
            <a:spLocks noChangeArrowheads="1"/>
          </p:cNvSpPr>
          <p:nvPr/>
        </p:nvSpPr>
        <p:spPr bwMode="blackWhite">
          <a:xfrm>
            <a:off x="990600" y="25908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CA"/>
          </a:p>
        </p:txBody>
      </p:sp>
      <p:sp>
        <p:nvSpPr>
          <p:cNvPr id="193541" name="Text Box 5"/>
          <p:cNvSpPr txBox="1">
            <a:spLocks noChangeArrowheads="1"/>
          </p:cNvSpPr>
          <p:nvPr/>
        </p:nvSpPr>
        <p:spPr bwMode="blackWhite">
          <a:xfrm>
            <a:off x="950970" y="2743200"/>
            <a:ext cx="553998" cy="2647950"/>
          </a:xfrm>
          <a:prstGeom prst="rect">
            <a:avLst/>
          </a:prstGeom>
          <a:noFill/>
          <a:ln w="9525">
            <a:noFill/>
            <a:miter lim="800000"/>
            <a:headEnd/>
            <a:tailEnd/>
          </a:ln>
        </p:spPr>
        <p:txBody>
          <a:bodyPr vert="eaVert" anchorCtr="1">
            <a:spAutoFit/>
          </a:bodyPr>
          <a:lstStyle/>
          <a:p>
            <a:pPr eaLnBrk="0" hangingPunct="0">
              <a:spcBef>
                <a:spcPct val="50000"/>
              </a:spcBef>
            </a:pPr>
            <a:r>
              <a:rPr lang="en-US" sz="2400" b="1">
                <a:latin typeface="Verdana" pitchFamily="34" charset="0"/>
              </a:rPr>
              <a:t>Educação</a:t>
            </a:r>
            <a:endParaRPr lang="en-CA" sz="2400" b="1">
              <a:latin typeface="Verdana" pitchFamily="34" charset="0"/>
            </a:endParaRPr>
          </a:p>
        </p:txBody>
      </p:sp>
      <p:sp>
        <p:nvSpPr>
          <p:cNvPr id="193542" name="Text Box 6"/>
          <p:cNvSpPr txBox="1">
            <a:spLocks noChangeArrowheads="1"/>
          </p:cNvSpPr>
          <p:nvPr/>
        </p:nvSpPr>
        <p:spPr bwMode="blackWhite">
          <a:xfrm>
            <a:off x="3276600" y="3848100"/>
            <a:ext cx="2663825" cy="461665"/>
          </a:xfrm>
          <a:prstGeom prst="rect">
            <a:avLst/>
          </a:prstGeom>
          <a:noFill/>
          <a:ln w="9525">
            <a:noFill/>
            <a:miter lim="800000"/>
            <a:headEnd/>
            <a:tailEnd/>
          </a:ln>
        </p:spPr>
        <p:txBody>
          <a:bodyPr anchorCtr="1">
            <a:spAutoFit/>
          </a:bodyPr>
          <a:lstStyle/>
          <a:p>
            <a:pPr algn="ctr" eaLnBrk="0" hangingPunct="0">
              <a:spcBef>
                <a:spcPct val="50000"/>
              </a:spcBef>
            </a:pPr>
            <a:r>
              <a:rPr lang="en-US" sz="2400" b="1">
                <a:latin typeface="Verdana" pitchFamily="34" charset="0"/>
              </a:rPr>
              <a:t>Vida eterna</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US" smtClean="0"/>
              <a:t>Raiz da Desesperança</a:t>
            </a:r>
          </a:p>
        </p:txBody>
      </p:sp>
      <p:sp>
        <p:nvSpPr>
          <p:cNvPr id="194563" name="Rectangle 3"/>
          <p:cNvSpPr>
            <a:spLocks noGrp="1" noChangeArrowheads="1"/>
          </p:cNvSpPr>
          <p:nvPr>
            <p:ph type="body" idx="1"/>
          </p:nvPr>
        </p:nvSpPr>
        <p:spPr>
          <a:xfrm>
            <a:off x="457200" y="1752600"/>
            <a:ext cx="8382000" cy="4772025"/>
          </a:xfrm>
        </p:spPr>
        <p:txBody>
          <a:bodyPr/>
          <a:lstStyle/>
          <a:p>
            <a:pPr>
              <a:buFontTx/>
              <a:buNone/>
            </a:pPr>
            <a:r>
              <a:rPr lang="en-CA" sz="3600" b="1" smtClean="0"/>
              <a:t>Eclesiastes 3:1</a:t>
            </a:r>
            <a:r>
              <a:rPr lang="en-US" sz="3600" b="1" smtClean="0"/>
              <a:t>7</a:t>
            </a:r>
            <a:r>
              <a:rPr lang="en-CA" sz="3600" b="1" smtClean="0"/>
              <a:t>-21</a:t>
            </a:r>
          </a:p>
          <a:p>
            <a:pPr>
              <a:buFontTx/>
              <a:buNone/>
            </a:pPr>
            <a:r>
              <a:rPr lang="en-US" sz="2000" dirty="0" smtClean="0"/>
              <a:t>	</a:t>
            </a:r>
            <a:r>
              <a:rPr lang="en-US" sz="2800" dirty="0" smtClean="0"/>
              <a:t>Fiquei pensando: O justo e o ímpio,Deus julgará ambos,pois há um tempo para todo propósito, um tempo para tudo o que acontece. Também pensei: Deus prova os homens para que vejam que são como os animais. O destino do homem é o mesmo do animal; o mesmo destino os aguarda.</a:t>
            </a:r>
            <a:r>
              <a:rPr lang="en-CA" sz="2000" smtClean="0"/>
              <a:t>  </a:t>
            </a:r>
            <a:endParaRPr lang="en-US" sz="2000" smtClean="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US" smtClean="0"/>
              <a:t>Raiz da Desesperança</a:t>
            </a:r>
          </a:p>
        </p:txBody>
      </p:sp>
      <p:sp>
        <p:nvSpPr>
          <p:cNvPr id="195587" name="Rectangle 3"/>
          <p:cNvSpPr>
            <a:spLocks noGrp="1" noChangeArrowheads="1"/>
          </p:cNvSpPr>
          <p:nvPr>
            <p:ph type="body" idx="1"/>
          </p:nvPr>
        </p:nvSpPr>
        <p:spPr/>
        <p:txBody>
          <a:bodyPr/>
          <a:lstStyle/>
          <a:p>
            <a:pPr>
              <a:buNone/>
            </a:pPr>
            <a:r>
              <a:rPr lang="en-CA" sz="2800" dirty="0" smtClean="0"/>
              <a:t>Eclesiastes 3:1</a:t>
            </a:r>
            <a:r>
              <a:rPr lang="en-US" sz="2800" dirty="0" smtClean="0"/>
              <a:t>7</a:t>
            </a:r>
            <a:r>
              <a:rPr lang="en-CA" sz="2800" dirty="0" smtClean="0"/>
              <a:t>-21 </a:t>
            </a:r>
          </a:p>
          <a:p>
            <a:pPr>
              <a:buNone/>
            </a:pPr>
            <a:r>
              <a:rPr lang="en-US" sz="2800" dirty="0" smtClean="0"/>
              <a:t>	Assim como morre um, também morre o outro. Todos têm o mesmo fôlego de vida; o homem não tem vantagem alguma sobre o animal. Nada faz sentido!Todos vão para o mesmo lugar; vieram todos do pó, e ao pó todos retornarão. Quem pode dizer se o fôlego do homem sobe às alturas e se o fôlego do animal desce para a terra?</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457200" y="350838"/>
            <a:ext cx="6858000" cy="1630362"/>
          </a:xfrm>
        </p:spPr>
        <p:txBody>
          <a:bodyPr/>
          <a:lstStyle/>
          <a:p>
            <a:pPr eaLnBrk="1" hangingPunct="1"/>
            <a:r>
              <a:rPr lang="en-US" sz="3600" smtClean="0"/>
              <a:t>Como se desenvolve</a:t>
            </a:r>
            <a:br>
              <a:rPr lang="en-US" sz="3600" smtClean="0"/>
            </a:br>
            <a:r>
              <a:rPr lang="en-US" sz="3600" smtClean="0"/>
              <a:t>uma perspectiva eterna?</a:t>
            </a:r>
          </a:p>
        </p:txBody>
      </p:sp>
      <p:sp>
        <p:nvSpPr>
          <p:cNvPr id="482307" name="Rectangle 3"/>
          <p:cNvSpPr>
            <a:spLocks noGrp="1" noChangeArrowheads="1"/>
          </p:cNvSpPr>
          <p:nvPr>
            <p:ph type="body" idx="1"/>
          </p:nvPr>
        </p:nvSpPr>
        <p:spPr/>
        <p:txBody>
          <a:bodyPr/>
          <a:lstStyle/>
          <a:p>
            <a:pPr eaLnBrk="1" hangingPunct="1"/>
            <a:r>
              <a:rPr lang="en-US" dirty="0" smtClean="0">
                <a:solidFill>
                  <a:schemeClr val="bg1"/>
                </a:solidFill>
              </a:rPr>
              <a:t>Em 2 minutos, liste pelo menos duas maneiras de se desenvolver uma perspectiva eterna.</a:t>
            </a:r>
            <a:endParaRPr lang="en-CA" dirty="0" smtClean="0">
              <a:solidFill>
                <a:schemeClr val="bg1"/>
              </a:solidFill>
            </a:endParaRPr>
          </a:p>
          <a:p>
            <a:pPr eaLnBrk="1" hangingPunct="1"/>
            <a:r>
              <a:rPr lang="en-US" dirty="0" smtClean="0">
                <a:solidFill>
                  <a:schemeClr val="bg1"/>
                </a:solidFill>
              </a:rPr>
              <a:t>Compartilhe sua lista com pelo menos duas outras pessoas e combine seus </a:t>
            </a:r>
            <a:r>
              <a:rPr lang="en-US" i="1" dirty="0" smtClean="0">
                <a:solidFill>
                  <a:schemeClr val="bg1"/>
                </a:solidFill>
              </a:rPr>
              <a:t>insights</a:t>
            </a:r>
            <a:r>
              <a:rPr lang="en-US" dirty="0" smtClean="0">
                <a:solidFill>
                  <a:schemeClr val="bg1"/>
                </a:solidFill>
              </a:rPr>
              <a:t>.</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23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23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57200" y="274638"/>
            <a:ext cx="6705600" cy="1498600"/>
          </a:xfrm>
        </p:spPr>
        <p:txBody>
          <a:bodyPr/>
          <a:lstStyle/>
          <a:p>
            <a:pPr eaLnBrk="1" hangingPunct="1"/>
            <a:r>
              <a:rPr lang="en-US" sz="3600" smtClean="0"/>
              <a:t>Como se desenvolve</a:t>
            </a:r>
            <a:br>
              <a:rPr lang="en-US" sz="3600" smtClean="0"/>
            </a:br>
            <a:r>
              <a:rPr lang="en-US" sz="3600" smtClean="0"/>
              <a:t>uma perspectiva eterna?</a:t>
            </a:r>
          </a:p>
        </p:txBody>
      </p:sp>
      <p:sp>
        <p:nvSpPr>
          <p:cNvPr id="483331" name="Rectangle 3"/>
          <p:cNvSpPr>
            <a:spLocks noGrp="1" noChangeArrowheads="1"/>
          </p:cNvSpPr>
          <p:nvPr>
            <p:ph type="body" idx="1"/>
          </p:nvPr>
        </p:nvSpPr>
        <p:spPr>
          <a:xfrm>
            <a:off x="228600" y="2020888"/>
            <a:ext cx="8686800" cy="4608512"/>
          </a:xfrm>
        </p:spPr>
        <p:txBody>
          <a:bodyPr/>
          <a:lstStyle/>
          <a:p>
            <a:pPr eaLnBrk="1" hangingPunct="1"/>
            <a:r>
              <a:rPr lang="en-US" smtClean="0"/>
              <a:t>Converse sobre céu e inferno</a:t>
            </a:r>
          </a:p>
          <a:p>
            <a:pPr eaLnBrk="1" hangingPunct="1"/>
            <a:r>
              <a:rPr lang="en-US" smtClean="0"/>
              <a:t>Avalie os efeitos a longo prazo das escolhas</a:t>
            </a:r>
          </a:p>
          <a:p>
            <a:pPr eaLnBrk="1" hangingPunct="1"/>
            <a:r>
              <a:rPr lang="en-US" smtClean="0"/>
              <a:t>Converse sobre pessoas que morreram</a:t>
            </a:r>
          </a:p>
          <a:p>
            <a:pPr eaLnBrk="1" hangingPunct="1"/>
            <a:r>
              <a:rPr lang="en-US" smtClean="0"/>
              <a:t>Converse sobre questões espirituais, e não só coisas materiais</a:t>
            </a:r>
          </a:p>
          <a:p>
            <a:pPr eaLnBrk="1" hangingPunct="1"/>
            <a:r>
              <a:rPr lang="en-US" smtClean="0"/>
              <a:t>Use um diagrama como lembrete visual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3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3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3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3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33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Conhecendo uns aos outros…</a:t>
            </a:r>
            <a:endParaRPr lang="en-US" dirty="0"/>
          </a:p>
        </p:txBody>
      </p:sp>
      <p:sp>
        <p:nvSpPr>
          <p:cNvPr id="3" name="Content Placeholder 2"/>
          <p:cNvSpPr>
            <a:spLocks noGrp="1"/>
          </p:cNvSpPr>
          <p:nvPr>
            <p:ph idx="1"/>
          </p:nvPr>
        </p:nvSpPr>
        <p:spPr/>
        <p:txBody>
          <a:bodyPr/>
          <a:lstStyle/>
          <a:p>
            <a:r>
              <a:rPr lang="en-US" dirty="0" smtClean="0"/>
              <a:t>Quantos ensinam</a:t>
            </a:r>
          </a:p>
          <a:p>
            <a:pPr lvl="1"/>
            <a:r>
              <a:rPr lang="en-US" dirty="0" smtClean="0"/>
              <a:t>Línguas/literatura?</a:t>
            </a:r>
          </a:p>
          <a:p>
            <a:pPr lvl="1"/>
            <a:r>
              <a:rPr lang="en-US" dirty="0" smtClean="0"/>
              <a:t>Artes ?</a:t>
            </a:r>
          </a:p>
          <a:p>
            <a:pPr lvl="1"/>
            <a:r>
              <a:rPr lang="en-US" dirty="0" smtClean="0"/>
              <a:t>Matemática/ciências?</a:t>
            </a:r>
          </a:p>
          <a:p>
            <a:pPr lvl="1"/>
            <a:r>
              <a:rPr lang="en-US" dirty="0" smtClean="0"/>
              <a:t>Historia/geografia?</a:t>
            </a:r>
          </a:p>
          <a:p>
            <a:r>
              <a:rPr lang="en-US" dirty="0" smtClean="0"/>
              <a:t>Quantos alunos tem na sua sala de aula?</a:t>
            </a:r>
          </a:p>
          <a:p>
            <a:pPr lvl="1"/>
            <a:r>
              <a:rPr lang="en-US" dirty="0" smtClean="0"/>
              <a:t>Menos de 20? entre 20 e 30? 30 e 40? 40 e 50?  mais de 50?</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US" smtClean="0"/>
              <a:t>O que é educação?</a:t>
            </a:r>
            <a:endParaRPr lang="en-CA" smtClean="0"/>
          </a:p>
        </p:txBody>
      </p:sp>
      <p:sp>
        <p:nvSpPr>
          <p:cNvPr id="198659" name="Rectangle 3"/>
          <p:cNvSpPr>
            <a:spLocks noGrp="1" noChangeArrowheads="1"/>
          </p:cNvSpPr>
          <p:nvPr>
            <p:ph type="body" idx="1"/>
          </p:nvPr>
        </p:nvSpPr>
        <p:spPr/>
        <p:txBody>
          <a:bodyPr/>
          <a:lstStyle/>
          <a:p>
            <a:r>
              <a:rPr lang="en-US" smtClean="0"/>
              <a:t>Educação é o processo de preparar pessoas para a vida</a:t>
            </a:r>
          </a:p>
          <a:p>
            <a:pPr lvl="1"/>
            <a:r>
              <a:rPr lang="en-US" smtClean="0"/>
              <a:t>Vida, não acupação</a:t>
            </a:r>
          </a:p>
          <a:p>
            <a:pPr lvl="1"/>
            <a:r>
              <a:rPr lang="en-US" smtClean="0"/>
              <a:t>Pessoas, não programas</a:t>
            </a:r>
            <a:endParaRPr lang="en-CA"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457200" y="274638"/>
            <a:ext cx="6477000" cy="1498600"/>
          </a:xfrm>
        </p:spPr>
        <p:txBody>
          <a:bodyPr/>
          <a:lstStyle/>
          <a:p>
            <a:r>
              <a:rPr lang="en-US" smtClean="0"/>
              <a:t>Pessoas envolvidas na educação</a:t>
            </a:r>
            <a:endParaRPr lang="en-CA" smtClean="0"/>
          </a:p>
        </p:txBody>
      </p:sp>
      <p:sp>
        <p:nvSpPr>
          <p:cNvPr id="199683" name="Rectangle 3"/>
          <p:cNvSpPr>
            <a:spLocks noGrp="1" noChangeArrowheads="1"/>
          </p:cNvSpPr>
          <p:nvPr>
            <p:ph type="body" idx="1"/>
          </p:nvPr>
        </p:nvSpPr>
        <p:spPr/>
        <p:txBody>
          <a:bodyPr/>
          <a:lstStyle/>
          <a:p>
            <a:r>
              <a:rPr lang="en-US" dirty="0" smtClean="0"/>
              <a:t>Pessoa que está sendo preparada</a:t>
            </a:r>
            <a:endParaRPr lang="en-CA" dirty="0" smtClean="0"/>
          </a:p>
          <a:p>
            <a:r>
              <a:rPr lang="en-US" dirty="0" smtClean="0"/>
              <a:t>Pessoa que está preparando</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smtClean="0"/>
              <a:t>A responsabilidade do professor</a:t>
            </a:r>
            <a:endParaRPr lang="en-CA" smtClean="0"/>
          </a:p>
        </p:txBody>
      </p:sp>
      <p:sp>
        <p:nvSpPr>
          <p:cNvPr id="200707" name="Rectangle 3"/>
          <p:cNvSpPr>
            <a:spLocks noGrp="1" noChangeArrowheads="1"/>
          </p:cNvSpPr>
          <p:nvPr>
            <p:ph type="body" idx="1"/>
          </p:nvPr>
        </p:nvSpPr>
        <p:spPr>
          <a:xfrm>
            <a:off x="228600" y="2020888"/>
            <a:ext cx="8686800" cy="4608512"/>
          </a:xfrm>
        </p:spPr>
        <p:txBody>
          <a:bodyPr/>
          <a:lstStyle/>
          <a:p>
            <a:pPr>
              <a:buFontTx/>
              <a:buNone/>
            </a:pPr>
            <a:r>
              <a:rPr lang="en-CA" smtClean="0"/>
              <a:t>Tiago 3:1-2 </a:t>
            </a:r>
          </a:p>
          <a:p>
            <a:pPr>
              <a:buFontTx/>
              <a:buNone/>
            </a:pPr>
            <a:r>
              <a:rPr lang="en-CA" smtClean="0"/>
              <a:t>	</a:t>
            </a:r>
            <a:r>
              <a:rPr lang="en-US" smtClean="0"/>
              <a:t>Meus irmãos, não sejam muitos de vocês mestres, pois vocês sabem que nós, os que ensinamos, seremos julgados com maior rigor. Todos tropeçamos de muitas maneiras. Se alguém não tropeça no falar, tal homem é perfeito, sendo também capaz de dominar todo o seu corpo.</a:t>
            </a:r>
          </a:p>
          <a:p>
            <a:pPr>
              <a:buFontTx/>
              <a:buNone/>
            </a:pPr>
            <a:endParaRPr lang="en-US"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n-US" smtClean="0"/>
              <a:t>A responsabilidade do professor</a:t>
            </a:r>
            <a:endParaRPr lang="en-CA" smtClean="0"/>
          </a:p>
        </p:txBody>
      </p:sp>
      <p:sp>
        <p:nvSpPr>
          <p:cNvPr id="201731" name="Rectangle 3"/>
          <p:cNvSpPr>
            <a:spLocks noGrp="1" noChangeArrowheads="1"/>
          </p:cNvSpPr>
          <p:nvPr>
            <p:ph type="body" idx="1"/>
          </p:nvPr>
        </p:nvSpPr>
        <p:spPr/>
        <p:txBody>
          <a:bodyPr/>
          <a:lstStyle/>
          <a:p>
            <a:pPr>
              <a:buFontTx/>
              <a:buNone/>
            </a:pPr>
            <a:r>
              <a:rPr lang="en-CA" smtClean="0"/>
              <a:t>Lucas 6:40 </a:t>
            </a:r>
          </a:p>
          <a:p>
            <a:pPr>
              <a:buFontTx/>
              <a:buNone/>
            </a:pPr>
            <a:r>
              <a:rPr lang="en-CA" smtClean="0"/>
              <a:t>	</a:t>
            </a:r>
            <a:r>
              <a:rPr lang="en-US" smtClean="0"/>
              <a:t>O discípulo não está acima do seu mestre, mas todo aquele que for bem preparado será como o seu mestre.</a:t>
            </a:r>
            <a:endParaRPr lang="en-CA" smtClean="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smtClean="0"/>
              <a:t>A responsabilidade do professor</a:t>
            </a:r>
            <a:endParaRPr lang="en-CA" smtClean="0"/>
          </a:p>
        </p:txBody>
      </p:sp>
      <p:sp>
        <p:nvSpPr>
          <p:cNvPr id="202755" name="Rectangle 3"/>
          <p:cNvSpPr>
            <a:spLocks noGrp="1" noChangeArrowheads="1"/>
          </p:cNvSpPr>
          <p:nvPr>
            <p:ph type="body" idx="1"/>
          </p:nvPr>
        </p:nvSpPr>
        <p:spPr/>
        <p:txBody>
          <a:bodyPr/>
          <a:lstStyle/>
          <a:p>
            <a:pPr>
              <a:buFontTx/>
              <a:buNone/>
            </a:pPr>
            <a:r>
              <a:rPr lang="en-CA" smtClean="0"/>
              <a:t>1 João 2:28 </a:t>
            </a:r>
          </a:p>
          <a:p>
            <a:pPr>
              <a:buFontTx/>
              <a:buNone/>
            </a:pPr>
            <a:r>
              <a:rPr lang="en-CA" smtClean="0"/>
              <a:t>	</a:t>
            </a:r>
            <a:r>
              <a:rPr lang="en-US" smtClean="0"/>
              <a:t>Filhinhos, agora permaneçam nele para que, quando ele se manifestar, tenhamos confiança e não sejamos envergonhados diante dele na sua vinda.</a:t>
            </a:r>
          </a:p>
          <a:p>
            <a:pPr>
              <a:buFontTx/>
              <a:buNone/>
            </a:pPr>
            <a:endParaRPr lang="en-US" smtClean="0"/>
          </a:p>
          <a:p>
            <a:pPr>
              <a:buFontTx/>
              <a:buNone/>
            </a:pPr>
            <a:r>
              <a:rPr lang="en-CA" smtClean="0"/>
              <a:t> </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CA" smtClean="0"/>
              <a:t>A responsabilidade do aluno</a:t>
            </a:r>
          </a:p>
        </p:txBody>
      </p:sp>
      <p:sp>
        <p:nvSpPr>
          <p:cNvPr id="203779" name="Rectangle 3"/>
          <p:cNvSpPr>
            <a:spLocks noGrp="1" noChangeArrowheads="1"/>
          </p:cNvSpPr>
          <p:nvPr>
            <p:ph type="body" idx="1"/>
          </p:nvPr>
        </p:nvSpPr>
        <p:spPr/>
        <p:txBody>
          <a:bodyPr/>
          <a:lstStyle/>
          <a:p>
            <a:pPr>
              <a:buFontTx/>
              <a:buNone/>
            </a:pPr>
            <a:r>
              <a:rPr lang="en-US" smtClean="0"/>
              <a:t>1 Timóteo 6:1-2 </a:t>
            </a:r>
          </a:p>
          <a:p>
            <a:pPr>
              <a:buFontTx/>
              <a:buNone/>
            </a:pPr>
            <a:r>
              <a:rPr lang="en-US" smtClean="0"/>
              <a:t>	Todos os que estão sob o jugo da escravidão devem considerar seus senhores como dignos de todo o respeito, para que o nome de Deus e o nosso ensino não sejam blasfemados.</a:t>
            </a:r>
          </a:p>
          <a:p>
            <a:pPr>
              <a:buFontTx/>
              <a:buNone/>
            </a:pPr>
            <a:endParaRPr lang="en-US"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r>
              <a:rPr lang="en-CA" smtClean="0"/>
              <a:t>A responsabilidade do aluno</a:t>
            </a:r>
          </a:p>
        </p:txBody>
      </p:sp>
      <p:sp>
        <p:nvSpPr>
          <p:cNvPr id="204803" name="Rectangle 3"/>
          <p:cNvSpPr>
            <a:spLocks noGrp="1" noChangeArrowheads="1"/>
          </p:cNvSpPr>
          <p:nvPr>
            <p:ph type="body" idx="1"/>
          </p:nvPr>
        </p:nvSpPr>
        <p:spPr/>
        <p:txBody>
          <a:bodyPr/>
          <a:lstStyle/>
          <a:p>
            <a:pPr>
              <a:buFontTx/>
              <a:buNone/>
            </a:pPr>
            <a:r>
              <a:rPr lang="en-US" smtClean="0"/>
              <a:t>1 Timóteo 6:1-2 </a:t>
            </a:r>
          </a:p>
          <a:p>
            <a:pPr>
              <a:buFontTx/>
              <a:buNone/>
            </a:pPr>
            <a:r>
              <a:rPr lang="en-US" smtClean="0"/>
              <a:t>	Os que têm senhores crentes não devem ter por eles menos respeito, pelo fato de serem irmãos; ao contrário, devem servi-los ainda melhor, porque os que se beneficiam do seu serviço são fiéis e amados. Ensine e recomende essas coisas. </a:t>
            </a:r>
            <a:endParaRPr lang="en-CA"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CA" smtClean="0"/>
              <a:t>Responsabilidade do aluno</a:t>
            </a:r>
          </a:p>
        </p:txBody>
      </p:sp>
      <p:sp>
        <p:nvSpPr>
          <p:cNvPr id="205827" name="Rectangle 3"/>
          <p:cNvSpPr>
            <a:spLocks noGrp="1" noChangeArrowheads="1"/>
          </p:cNvSpPr>
          <p:nvPr>
            <p:ph type="body" idx="1"/>
          </p:nvPr>
        </p:nvSpPr>
        <p:spPr/>
        <p:txBody>
          <a:bodyPr/>
          <a:lstStyle/>
          <a:p>
            <a:pPr>
              <a:buFontTx/>
              <a:buNone/>
            </a:pPr>
            <a:r>
              <a:rPr lang="en-US" smtClean="0"/>
              <a:t>1 Tessalonicenses 5:12 </a:t>
            </a:r>
          </a:p>
          <a:p>
            <a:pPr>
              <a:buFontTx/>
              <a:buNone/>
            </a:pPr>
            <a:r>
              <a:rPr lang="en-US" smtClean="0"/>
              <a:t>	Agora lhes pedimos, irmãos, que tenham consideração para com os que se esforçam no trabalho entre vocês, que os lideram no Senhor e os aconselham.</a:t>
            </a:r>
          </a:p>
          <a:p>
            <a:pPr>
              <a:buFontTx/>
              <a:buNone/>
            </a:pPr>
            <a:endParaRPr lang="en-US"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CA" smtClean="0"/>
              <a:t>A responsabilidade do aluno</a:t>
            </a:r>
          </a:p>
        </p:txBody>
      </p:sp>
      <p:sp>
        <p:nvSpPr>
          <p:cNvPr id="206851" name="Rectangle 3"/>
          <p:cNvSpPr>
            <a:spLocks noGrp="1" noChangeArrowheads="1"/>
          </p:cNvSpPr>
          <p:nvPr>
            <p:ph type="body" idx="1"/>
          </p:nvPr>
        </p:nvSpPr>
        <p:spPr/>
        <p:txBody>
          <a:bodyPr/>
          <a:lstStyle/>
          <a:p>
            <a:pPr>
              <a:buFontTx/>
              <a:buNone/>
            </a:pPr>
            <a:r>
              <a:rPr lang="en-US" smtClean="0"/>
              <a:t>Hebreus 13:17 </a:t>
            </a:r>
          </a:p>
          <a:p>
            <a:pPr>
              <a:buFontTx/>
              <a:buNone/>
            </a:pPr>
            <a:r>
              <a:rPr lang="en-US" smtClean="0"/>
              <a:t> 	Obedeçam aos seus líderes e submetam-se à autoridade deles. Eles cuidam de vocês como quem deve prestar contas. Obedeçam-lhes, para que o trabalho deles seja uma alegria e não um peso, pois isso não seria proveitoso para vocês.  </a:t>
            </a:r>
            <a:endParaRPr lang="en-CA"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CA" smtClean="0"/>
              <a:t>A responsabilidade do aluno</a:t>
            </a:r>
          </a:p>
        </p:txBody>
      </p:sp>
      <p:sp>
        <p:nvSpPr>
          <p:cNvPr id="207875" name="Rectangle 3"/>
          <p:cNvSpPr>
            <a:spLocks noGrp="1" noChangeArrowheads="1"/>
          </p:cNvSpPr>
          <p:nvPr>
            <p:ph type="body" idx="1"/>
          </p:nvPr>
        </p:nvSpPr>
        <p:spPr/>
        <p:txBody>
          <a:bodyPr/>
          <a:lstStyle/>
          <a:p>
            <a:pPr>
              <a:buFontTx/>
              <a:buNone/>
            </a:pPr>
            <a:r>
              <a:rPr lang="en-US" smtClean="0"/>
              <a:t>Provérbios 5:12-14 </a:t>
            </a:r>
          </a:p>
          <a:p>
            <a:pPr>
              <a:buFontTx/>
              <a:buNone/>
            </a:pPr>
            <a:r>
              <a:rPr lang="en-US" smtClean="0"/>
              <a:t>	Você dirá: “Como odiei a disciplina!Como o meu coraçãorejeitou a repreensão! Não ouvi os meus mestresnem escutei os que me ensinavam. Cheguei à beira da ruína completa, à vista de toda a comunidade”. 	</a:t>
            </a:r>
            <a:endParaRPr lang="en-CA"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Conhecendo uns aos outros…</a:t>
            </a:r>
            <a:endParaRPr lang="en-US" dirty="0"/>
          </a:p>
        </p:txBody>
      </p:sp>
      <p:sp>
        <p:nvSpPr>
          <p:cNvPr id="3" name="Content Placeholder 2"/>
          <p:cNvSpPr>
            <a:spLocks noGrp="1"/>
          </p:cNvSpPr>
          <p:nvPr>
            <p:ph idx="1"/>
          </p:nvPr>
        </p:nvSpPr>
        <p:spPr/>
        <p:txBody>
          <a:bodyPr/>
          <a:lstStyle/>
          <a:p>
            <a:r>
              <a:rPr lang="en-US" dirty="0" smtClean="0"/>
              <a:t>Quantos estão no trabalho cristão de tempo integral?</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US" smtClean="0"/>
              <a:t>O papel dos pais</a:t>
            </a:r>
            <a:endParaRPr lang="en-CA" smtClean="0"/>
          </a:p>
        </p:txBody>
      </p:sp>
      <p:sp>
        <p:nvSpPr>
          <p:cNvPr id="393219" name="Rectangle 3"/>
          <p:cNvSpPr>
            <a:spLocks noGrp="1" noChangeArrowheads="1"/>
          </p:cNvSpPr>
          <p:nvPr>
            <p:ph type="body" idx="1"/>
          </p:nvPr>
        </p:nvSpPr>
        <p:spPr/>
        <p:txBody>
          <a:bodyPr/>
          <a:lstStyle/>
          <a:p>
            <a:r>
              <a:rPr lang="en-US" smtClean="0"/>
              <a:t>Responsabilidade primária da educação</a:t>
            </a:r>
          </a:p>
          <a:p>
            <a:pPr lvl="1"/>
            <a:r>
              <a:rPr lang="en-US" smtClean="0"/>
              <a:t>Primeiros professores</a:t>
            </a:r>
          </a:p>
          <a:p>
            <a:pPr lvl="1"/>
            <a:r>
              <a:rPr lang="en-US" smtClean="0"/>
              <a:t>Autoridade final</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3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3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32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19"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lstStyle/>
          <a:p>
            <a:r>
              <a:rPr lang="en-US" smtClean="0"/>
              <a:t>O papel do Espírito Santo</a:t>
            </a:r>
            <a:endParaRPr lang="en-CA" smtClean="0"/>
          </a:p>
        </p:txBody>
      </p:sp>
      <p:sp>
        <p:nvSpPr>
          <p:cNvPr id="391171" name="Rectangle 3"/>
          <p:cNvSpPr>
            <a:spLocks noGrp="1" noChangeArrowheads="1"/>
          </p:cNvSpPr>
          <p:nvPr>
            <p:ph type="body" idx="1"/>
          </p:nvPr>
        </p:nvSpPr>
        <p:spPr/>
        <p:txBody>
          <a:bodyPr/>
          <a:lstStyle/>
          <a:p>
            <a:r>
              <a:rPr lang="en-US" smtClean="0"/>
              <a:t>Fala de Cristo</a:t>
            </a:r>
          </a:p>
          <a:p>
            <a:r>
              <a:rPr lang="en-US" smtClean="0"/>
              <a:t>Transforma vidas</a:t>
            </a:r>
          </a:p>
          <a:p>
            <a:r>
              <a:rPr lang="en-US" smtClean="0"/>
              <a:t>Dá tanto o querer e quanto o poder de viver à maneira de Deus</a:t>
            </a:r>
          </a:p>
          <a:p>
            <a:r>
              <a:rPr lang="en-US" smtClean="0"/>
              <a:t>Comunica os pensamentos de Deus</a:t>
            </a:r>
          </a:p>
          <a:p>
            <a:r>
              <a:rPr lang="en-US" smtClean="0"/>
              <a:t>Ensina através de professores disponíveis</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1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1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11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11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1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1"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smtClean="0"/>
              <a:t>O que é educação?</a:t>
            </a:r>
            <a:endParaRPr lang="en-CA" smtClean="0"/>
          </a:p>
        </p:txBody>
      </p:sp>
      <p:sp>
        <p:nvSpPr>
          <p:cNvPr id="209923" name="Rectangle 3"/>
          <p:cNvSpPr>
            <a:spLocks noGrp="1" noChangeArrowheads="1"/>
          </p:cNvSpPr>
          <p:nvPr>
            <p:ph type="body" idx="1"/>
          </p:nvPr>
        </p:nvSpPr>
        <p:spPr/>
        <p:txBody>
          <a:bodyPr/>
          <a:lstStyle/>
          <a:p>
            <a:r>
              <a:rPr lang="en-US" dirty="0" smtClean="0"/>
              <a:t>Educação é o processo de preparar pessoas para vida</a:t>
            </a:r>
          </a:p>
          <a:p>
            <a:pPr lvl="1"/>
            <a:r>
              <a:rPr lang="en-US" dirty="0" smtClean="0"/>
              <a:t>Vida, não ocupação</a:t>
            </a:r>
          </a:p>
          <a:p>
            <a:pPr lvl="1"/>
            <a:r>
              <a:rPr lang="en-US" dirty="0" smtClean="0"/>
              <a:t>Pessoas, não programas</a:t>
            </a:r>
          </a:p>
          <a:p>
            <a:pPr lvl="1"/>
            <a:r>
              <a:rPr lang="en-US" dirty="0" smtClean="0"/>
              <a:t>Preparação, não prática</a:t>
            </a:r>
          </a:p>
          <a:p>
            <a:pPr lvl="1"/>
            <a:r>
              <a:rPr lang="en-US" dirty="0" smtClean="0"/>
              <a:t>Processo, não produto</a:t>
            </a:r>
            <a:endParaRPr lang="en-CA"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99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CA" smtClean="0"/>
              <a:t>O que é educação cristã?</a:t>
            </a:r>
          </a:p>
        </p:txBody>
      </p:sp>
      <p:sp>
        <p:nvSpPr>
          <p:cNvPr id="417795" name="Rectangle 3"/>
          <p:cNvSpPr>
            <a:spLocks noGrp="1" noChangeArrowheads="1"/>
          </p:cNvSpPr>
          <p:nvPr>
            <p:ph type="body" idx="1"/>
          </p:nvPr>
        </p:nvSpPr>
        <p:spPr/>
        <p:txBody>
          <a:bodyPr/>
          <a:lstStyle/>
          <a:p>
            <a:r>
              <a:rPr lang="en-CA" smtClean="0"/>
              <a:t>Ensino na igreja</a:t>
            </a:r>
          </a:p>
          <a:p>
            <a:pPr lvl="1"/>
            <a:r>
              <a:rPr lang="en-CA" smtClean="0"/>
              <a:t>Escola dominical</a:t>
            </a:r>
          </a:p>
          <a:p>
            <a:pPr lvl="1"/>
            <a:r>
              <a:rPr lang="en-CA" smtClean="0"/>
              <a:t>EBFs</a:t>
            </a:r>
          </a:p>
          <a:p>
            <a:pPr lvl="1"/>
            <a:r>
              <a:rPr lang="en-CA" smtClean="0"/>
              <a:t>Acampamentos</a:t>
            </a:r>
          </a:p>
          <a:p>
            <a:r>
              <a:rPr lang="en-CA" smtClean="0"/>
              <a:t>Escolas dirigidas por igrejas</a:t>
            </a:r>
          </a:p>
          <a:p>
            <a:r>
              <a:rPr lang="en-CA" smtClean="0"/>
              <a:t>Treinamento para o ministério</a:t>
            </a:r>
          </a:p>
          <a:p>
            <a:r>
              <a:rPr lang="en-CA" smtClean="0"/>
              <a:t>Ensino por cristãos</a:t>
            </a:r>
          </a:p>
          <a:p>
            <a:r>
              <a:rPr lang="en-CA" smtClean="0"/>
              <a:t>Ensino de cristãos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7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77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77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77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77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1779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779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177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57200" y="304800"/>
            <a:ext cx="6629400" cy="1498600"/>
          </a:xfrm>
        </p:spPr>
        <p:txBody>
          <a:bodyPr/>
          <a:lstStyle/>
          <a:p>
            <a:r>
              <a:rPr lang="en-CA" dirty="0" smtClean="0"/>
              <a:t>O papel de Cristo</a:t>
            </a:r>
            <a:br>
              <a:rPr lang="en-CA" dirty="0" smtClean="0"/>
            </a:br>
            <a:r>
              <a:rPr lang="en-CA" dirty="0" smtClean="0"/>
              <a:t>na educação</a:t>
            </a:r>
          </a:p>
        </p:txBody>
      </p:sp>
      <p:sp>
        <p:nvSpPr>
          <p:cNvPr id="382979" name="Rectangle 3"/>
          <p:cNvSpPr>
            <a:spLocks noGrp="1" noChangeArrowheads="1"/>
          </p:cNvSpPr>
          <p:nvPr>
            <p:ph type="body" idx="1"/>
          </p:nvPr>
        </p:nvSpPr>
        <p:spPr/>
        <p:txBody>
          <a:bodyPr/>
          <a:lstStyle/>
          <a:p>
            <a:r>
              <a:rPr lang="en-CA" sz="2800" dirty="0" smtClean="0"/>
              <a:t>Educação é …</a:t>
            </a:r>
          </a:p>
          <a:p>
            <a:pPr>
              <a:buFontTx/>
              <a:buNone/>
            </a:pPr>
            <a:r>
              <a:rPr lang="en-CA" sz="2800" dirty="0" smtClean="0"/>
              <a:t>	O processo de preparar uma pessoa para vida</a:t>
            </a:r>
          </a:p>
          <a:p>
            <a:r>
              <a:rPr lang="en-CA" sz="2800" dirty="0" smtClean="0"/>
              <a:t>O papel de Cristo na educação é…</a:t>
            </a:r>
          </a:p>
          <a:p>
            <a:pPr>
              <a:buFontTx/>
              <a:buNone/>
            </a:pPr>
            <a:r>
              <a:rPr lang="en-CA" sz="2800" dirty="0" smtClean="0"/>
              <a:t>	 O processo de preparar uma pessoa para vida na qual todos os elementos estão relacionados a Cristo e estão sendo transformados por Ele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297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29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9"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500826" y="5572140"/>
            <a:ext cx="2233618" cy="1008067"/>
          </a:xfrm>
          <a:prstGeom prst="rect">
            <a:avLst/>
          </a:prstGeom>
        </p:spPr>
        <p:txBody>
          <a:bodyPr/>
          <a:lstStyle/>
          <a:p>
            <a:pPr algn="r"/>
            <a:r>
              <a:rPr lang="en-US" dirty="0" smtClean="0"/>
              <a:t>Graham, Donovan L. (2003). Teaching </a:t>
            </a:r>
            <a:r>
              <a:rPr lang="en-US" dirty="0" err="1" smtClean="0"/>
              <a:t>Redemptively</a:t>
            </a:r>
            <a:r>
              <a:rPr lang="en-US" dirty="0" smtClean="0"/>
              <a:t>.</a:t>
            </a:r>
            <a:endParaRPr lang="en-US" dirty="0"/>
          </a:p>
        </p:txBody>
      </p:sp>
      <p:graphicFrame>
        <p:nvGraphicFramePr>
          <p:cNvPr id="5" name="Diagram 4"/>
          <p:cNvGraphicFramePr/>
          <p:nvPr/>
        </p:nvGraphicFramePr>
        <p:xfrm>
          <a:off x="285720" y="214290"/>
          <a:ext cx="7215238"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F9D1AEDF-E8CC-4E96-BAAA-7F272B290D17}"/>
                                            </p:graphicEl>
                                          </p:spTgt>
                                        </p:tgtEl>
                                        <p:attrNameLst>
                                          <p:attrName>style.visibility</p:attrName>
                                        </p:attrNameLst>
                                      </p:cBhvr>
                                      <p:to>
                                        <p:strVal val="visible"/>
                                      </p:to>
                                    </p:set>
                                    <p:animEffect transition="in" filter="fade">
                                      <p:cBhvr>
                                        <p:cTn id="7" dur="2000"/>
                                        <p:tgtEl>
                                          <p:spTgt spid="5">
                                            <p:graphicEl>
                                              <a:dgm id="{F9D1AEDF-E8CC-4E96-BAAA-7F272B290D1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A10DD3B-2752-44F2-9B14-1FE67187619D}"/>
                                            </p:graphicEl>
                                          </p:spTgt>
                                        </p:tgtEl>
                                        <p:attrNameLst>
                                          <p:attrName>style.visibility</p:attrName>
                                        </p:attrNameLst>
                                      </p:cBhvr>
                                      <p:to>
                                        <p:strVal val="visible"/>
                                      </p:to>
                                    </p:set>
                                    <p:animEffect transition="in" filter="fade">
                                      <p:cBhvr>
                                        <p:cTn id="12" dur="2000"/>
                                        <p:tgtEl>
                                          <p:spTgt spid="5">
                                            <p:graphicEl>
                                              <a:dgm id="{9A10DD3B-2752-44F2-9B14-1FE67187619D}"/>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A4FF2046-006C-4F31-B711-EC95D190B2D7}"/>
                                            </p:graphicEl>
                                          </p:spTgt>
                                        </p:tgtEl>
                                        <p:attrNameLst>
                                          <p:attrName>style.visibility</p:attrName>
                                        </p:attrNameLst>
                                      </p:cBhvr>
                                      <p:to>
                                        <p:strVal val="visible"/>
                                      </p:to>
                                    </p:set>
                                    <p:animEffect transition="in" filter="fade">
                                      <p:cBhvr>
                                        <p:cTn id="15" dur="2000"/>
                                        <p:tgtEl>
                                          <p:spTgt spid="5">
                                            <p:graphicEl>
                                              <a:dgm id="{A4FF2046-006C-4F31-B711-EC95D190B2D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B6779214-3728-4F12-8DC0-48245D9D3D51}"/>
                                            </p:graphicEl>
                                          </p:spTgt>
                                        </p:tgtEl>
                                        <p:attrNameLst>
                                          <p:attrName>style.visibility</p:attrName>
                                        </p:attrNameLst>
                                      </p:cBhvr>
                                      <p:to>
                                        <p:strVal val="visible"/>
                                      </p:to>
                                    </p:set>
                                    <p:animEffect transition="in" filter="fade">
                                      <p:cBhvr>
                                        <p:cTn id="20" dur="2000"/>
                                        <p:tgtEl>
                                          <p:spTgt spid="5">
                                            <p:graphicEl>
                                              <a:dgm id="{B6779214-3728-4F12-8DC0-48245D9D3D51}"/>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A12E7FAE-477B-4E30-868E-92E6FE529102}"/>
                                            </p:graphicEl>
                                          </p:spTgt>
                                        </p:tgtEl>
                                        <p:attrNameLst>
                                          <p:attrName>style.visibility</p:attrName>
                                        </p:attrNameLst>
                                      </p:cBhvr>
                                      <p:to>
                                        <p:strVal val="visible"/>
                                      </p:to>
                                    </p:set>
                                    <p:animEffect transition="in" filter="fade">
                                      <p:cBhvr>
                                        <p:cTn id="23" dur="2000"/>
                                        <p:tgtEl>
                                          <p:spTgt spid="5">
                                            <p:graphicEl>
                                              <a:dgm id="{A12E7FAE-477B-4E30-868E-92E6FE52910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91792F1E-791A-452F-99B4-46BDA6530F2D}"/>
                                            </p:graphicEl>
                                          </p:spTgt>
                                        </p:tgtEl>
                                        <p:attrNameLst>
                                          <p:attrName>style.visibility</p:attrName>
                                        </p:attrNameLst>
                                      </p:cBhvr>
                                      <p:to>
                                        <p:strVal val="visible"/>
                                      </p:to>
                                    </p:set>
                                    <p:animEffect transition="in" filter="fade">
                                      <p:cBhvr>
                                        <p:cTn id="28" dur="2000"/>
                                        <p:tgtEl>
                                          <p:spTgt spid="5">
                                            <p:graphicEl>
                                              <a:dgm id="{91792F1E-791A-452F-99B4-46BDA6530F2D}"/>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14FAD093-E733-4DEB-A485-5882BC989444}"/>
                                            </p:graphicEl>
                                          </p:spTgt>
                                        </p:tgtEl>
                                        <p:attrNameLst>
                                          <p:attrName>style.visibility</p:attrName>
                                        </p:attrNameLst>
                                      </p:cBhvr>
                                      <p:to>
                                        <p:strVal val="visible"/>
                                      </p:to>
                                    </p:set>
                                    <p:animEffect transition="in" filter="fade">
                                      <p:cBhvr>
                                        <p:cTn id="31" dur="2000"/>
                                        <p:tgtEl>
                                          <p:spTgt spid="5">
                                            <p:graphicEl>
                                              <a:dgm id="{14FAD093-E733-4DEB-A485-5882BC98944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15CC98AC-D62D-4EBE-A8A1-4EC134806B71}"/>
                                            </p:graphicEl>
                                          </p:spTgt>
                                        </p:tgtEl>
                                        <p:attrNameLst>
                                          <p:attrName>style.visibility</p:attrName>
                                        </p:attrNameLst>
                                      </p:cBhvr>
                                      <p:to>
                                        <p:strVal val="visible"/>
                                      </p:to>
                                    </p:set>
                                    <p:animEffect transition="in" filter="fade">
                                      <p:cBhvr>
                                        <p:cTn id="36" dur="2000"/>
                                        <p:tgtEl>
                                          <p:spTgt spid="5">
                                            <p:graphicEl>
                                              <a:dgm id="{15CC98AC-D62D-4EBE-A8A1-4EC134806B7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472EEF6C-5936-4250-8D79-24A564D15060}"/>
                                            </p:graphicEl>
                                          </p:spTgt>
                                        </p:tgtEl>
                                        <p:attrNameLst>
                                          <p:attrName>style.visibility</p:attrName>
                                        </p:attrNameLst>
                                      </p:cBhvr>
                                      <p:to>
                                        <p:strVal val="visible"/>
                                      </p:to>
                                    </p:set>
                                    <p:animEffect transition="in" filter="fade">
                                      <p:cBhvr>
                                        <p:cTn id="39" dur="2000"/>
                                        <p:tgtEl>
                                          <p:spTgt spid="5">
                                            <p:graphicEl>
                                              <a:dgm id="{472EEF6C-5936-4250-8D79-24A564D1506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AC40E804-C688-480A-94C4-39279CEA32AC}"/>
                                            </p:graphicEl>
                                          </p:spTgt>
                                        </p:tgtEl>
                                        <p:attrNameLst>
                                          <p:attrName>style.visibility</p:attrName>
                                        </p:attrNameLst>
                                      </p:cBhvr>
                                      <p:to>
                                        <p:strVal val="visible"/>
                                      </p:to>
                                    </p:set>
                                    <p:animEffect transition="in" filter="fade">
                                      <p:cBhvr>
                                        <p:cTn id="44" dur="2000"/>
                                        <p:tgtEl>
                                          <p:spTgt spid="5">
                                            <p:graphicEl>
                                              <a:dgm id="{AC40E804-C688-480A-94C4-39279CEA32AC}"/>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F4702409-B4FC-4B16-AB07-9D4C7DC9F025}"/>
                                            </p:graphicEl>
                                          </p:spTgt>
                                        </p:tgtEl>
                                        <p:attrNameLst>
                                          <p:attrName>style.visibility</p:attrName>
                                        </p:attrNameLst>
                                      </p:cBhvr>
                                      <p:to>
                                        <p:strVal val="visible"/>
                                      </p:to>
                                    </p:set>
                                    <p:animEffect transition="in" filter="fade">
                                      <p:cBhvr>
                                        <p:cTn id="47" dur="2000"/>
                                        <p:tgtEl>
                                          <p:spTgt spid="5">
                                            <p:graphicEl>
                                              <a:dgm id="{F4702409-B4FC-4B16-AB07-9D4C7DC9F02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new-ppt-background-B2"/>
          <p:cNvPicPr>
            <a:picLocks noChangeAspect="1" noChangeArrowheads="1"/>
          </p:cNvPicPr>
          <p:nvPr/>
        </p:nvPicPr>
        <p:blipFill>
          <a:blip r:embed="rId3" cstate="email"/>
          <a:srcRect/>
          <a:stretch>
            <a:fillRect/>
          </a:stretch>
        </p:blipFill>
        <p:spPr bwMode="auto">
          <a:xfrm>
            <a:off x="-571500" y="-685800"/>
            <a:ext cx="9753600" cy="7315201"/>
          </a:xfrm>
          <a:prstGeom prst="rect">
            <a:avLst/>
          </a:prstGeom>
          <a:noFill/>
          <a:ln w="9525">
            <a:noFill/>
            <a:miter lim="800000"/>
            <a:headEnd/>
            <a:tailEnd/>
          </a:ln>
        </p:spPr>
      </p:pic>
      <p:grpSp>
        <p:nvGrpSpPr>
          <p:cNvPr id="6" name="Group 17"/>
          <p:cNvGrpSpPr>
            <a:grpSpLocks/>
          </p:cNvGrpSpPr>
          <p:nvPr/>
        </p:nvGrpSpPr>
        <p:grpSpPr bwMode="auto">
          <a:xfrm>
            <a:off x="2708275" y="2071688"/>
            <a:ext cx="3656013" cy="3656012"/>
            <a:chOff x="1728" y="1585"/>
            <a:chExt cx="2303" cy="2303"/>
          </a:xfrm>
        </p:grpSpPr>
        <p:sp>
          <p:nvSpPr>
            <p:cNvPr id="69702" name="Oval 18"/>
            <p:cNvSpPr>
              <a:spLocks noChangeAspect="1" noChangeArrowheads="1"/>
            </p:cNvSpPr>
            <p:nvPr/>
          </p:nvSpPr>
          <p:spPr bwMode="auto">
            <a:xfrm>
              <a:off x="1728" y="1585"/>
              <a:ext cx="2303" cy="2303"/>
            </a:xfrm>
            <a:prstGeom prst="ellipse">
              <a:avLst/>
            </a:prstGeom>
            <a:gradFill rotWithShape="1">
              <a:gsLst>
                <a:gs pos="0">
                  <a:srgbClr val="B2B2B2">
                    <a:alpha val="79999"/>
                  </a:srgbClr>
                </a:gs>
                <a:gs pos="100000">
                  <a:srgbClr val="525252"/>
                </a:gs>
              </a:gsLst>
              <a:lin ang="5400000" scaled="1"/>
            </a:gradFill>
            <a:ln w="9525">
              <a:noFill/>
              <a:round/>
              <a:headEnd/>
              <a:tailEnd/>
            </a:ln>
          </p:spPr>
          <p:txBody>
            <a:bodyPr wrap="none" anchor="ctr"/>
            <a:lstStyle/>
            <a:p>
              <a:endParaRPr lang="en-CA"/>
            </a:p>
          </p:txBody>
        </p:sp>
        <p:sp>
          <p:nvSpPr>
            <p:cNvPr id="69703" name="Text Box 19"/>
            <p:cNvSpPr txBox="1">
              <a:spLocks noChangeArrowheads="1"/>
            </p:cNvSpPr>
            <p:nvPr/>
          </p:nvSpPr>
          <p:spPr bwMode="auto">
            <a:xfrm>
              <a:off x="2313" y="3129"/>
              <a:ext cx="1134" cy="250"/>
            </a:xfrm>
            <a:prstGeom prst="rect">
              <a:avLst/>
            </a:prstGeom>
            <a:noFill/>
            <a:ln w="9525">
              <a:noFill/>
              <a:miter lim="800000"/>
              <a:headEnd/>
              <a:tailEnd/>
            </a:ln>
          </p:spPr>
          <p:txBody>
            <a:bodyPr lIns="91429" tIns="45714" rIns="91429" bIns="45714">
              <a:spAutoFit/>
            </a:bodyPr>
            <a:lstStyle/>
            <a:p>
              <a:pPr algn="ctr">
                <a:spcBef>
                  <a:spcPct val="50000"/>
                </a:spcBef>
              </a:pPr>
              <a:r>
                <a:rPr lang="en-US" sz="2000" b="1">
                  <a:solidFill>
                    <a:schemeClr val="bg1"/>
                  </a:solidFill>
                  <a:latin typeface="Verdana" pitchFamily="34" charset="0"/>
                </a:rPr>
                <a:t>CUIDADO</a:t>
              </a:r>
            </a:p>
          </p:txBody>
        </p:sp>
      </p:grpSp>
      <p:grpSp>
        <p:nvGrpSpPr>
          <p:cNvPr id="2" name="Group 3"/>
          <p:cNvGrpSpPr>
            <a:grpSpLocks/>
          </p:cNvGrpSpPr>
          <p:nvPr/>
        </p:nvGrpSpPr>
        <p:grpSpPr bwMode="auto">
          <a:xfrm>
            <a:off x="625475" y="552450"/>
            <a:ext cx="1933575" cy="649288"/>
            <a:chOff x="410" y="355"/>
            <a:chExt cx="1218" cy="409"/>
          </a:xfrm>
        </p:grpSpPr>
        <p:sp>
          <p:nvSpPr>
            <p:cNvPr id="69710" name="AutoShape 4"/>
            <p:cNvSpPr>
              <a:spLocks noChangeArrowheads="1"/>
            </p:cNvSpPr>
            <p:nvPr/>
          </p:nvSpPr>
          <p:spPr bwMode="auto">
            <a:xfrm rot="-8113553">
              <a:off x="1270" y="516"/>
              <a:ext cx="299" cy="248"/>
            </a:xfrm>
            <a:prstGeom prst="rightArrow">
              <a:avLst>
                <a:gd name="adj1" fmla="val 50759"/>
                <a:gd name="adj2" fmla="val 53344"/>
              </a:avLst>
            </a:prstGeom>
            <a:solidFill>
              <a:schemeClr val="bg1"/>
            </a:solidFill>
            <a:ln w="0">
              <a:solidFill>
                <a:schemeClr val="bg1"/>
              </a:solidFill>
              <a:miter lim="800000"/>
              <a:headEnd/>
              <a:tailEnd/>
            </a:ln>
          </p:spPr>
          <p:txBody>
            <a:bodyPr wrap="none" anchor="ctr"/>
            <a:lstStyle/>
            <a:p>
              <a:endParaRPr lang="en-CA"/>
            </a:p>
          </p:txBody>
        </p:sp>
        <p:sp>
          <p:nvSpPr>
            <p:cNvPr id="69711" name="Text Box 5"/>
            <p:cNvSpPr txBox="1">
              <a:spLocks noChangeArrowheads="1"/>
            </p:cNvSpPr>
            <p:nvPr/>
          </p:nvSpPr>
          <p:spPr bwMode="auto">
            <a:xfrm>
              <a:off x="410" y="355"/>
              <a:ext cx="1218" cy="231"/>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LEGALISMO</a:t>
              </a:r>
            </a:p>
          </p:txBody>
        </p:sp>
      </p:grpSp>
      <p:grpSp>
        <p:nvGrpSpPr>
          <p:cNvPr id="3" name="Group 6"/>
          <p:cNvGrpSpPr>
            <a:grpSpLocks/>
          </p:cNvGrpSpPr>
          <p:nvPr/>
        </p:nvGrpSpPr>
        <p:grpSpPr bwMode="auto">
          <a:xfrm>
            <a:off x="6599238" y="546100"/>
            <a:ext cx="2292350" cy="649288"/>
            <a:chOff x="4167" y="624"/>
            <a:chExt cx="1444" cy="409"/>
          </a:xfrm>
        </p:grpSpPr>
        <p:sp>
          <p:nvSpPr>
            <p:cNvPr id="69708" name="AutoShape 7"/>
            <p:cNvSpPr>
              <a:spLocks noChangeArrowheads="1"/>
            </p:cNvSpPr>
            <p:nvPr/>
          </p:nvSpPr>
          <p:spPr bwMode="auto">
            <a:xfrm rot="-2580000">
              <a:off x="4167" y="785"/>
              <a:ext cx="299" cy="248"/>
            </a:xfrm>
            <a:prstGeom prst="rightArrow">
              <a:avLst>
                <a:gd name="adj1" fmla="val 50759"/>
                <a:gd name="adj2" fmla="val 53344"/>
              </a:avLst>
            </a:prstGeom>
            <a:solidFill>
              <a:schemeClr val="bg1"/>
            </a:solidFill>
            <a:ln w="0">
              <a:solidFill>
                <a:schemeClr val="bg1"/>
              </a:solidFill>
              <a:miter lim="800000"/>
              <a:headEnd/>
              <a:tailEnd/>
            </a:ln>
          </p:spPr>
          <p:txBody>
            <a:bodyPr wrap="none" anchor="ctr"/>
            <a:lstStyle/>
            <a:p>
              <a:endParaRPr lang="en-CA"/>
            </a:p>
          </p:txBody>
        </p:sp>
        <p:sp>
          <p:nvSpPr>
            <p:cNvPr id="69709" name="Text Box 8"/>
            <p:cNvSpPr txBox="1">
              <a:spLocks noChangeArrowheads="1"/>
            </p:cNvSpPr>
            <p:nvPr/>
          </p:nvSpPr>
          <p:spPr bwMode="auto">
            <a:xfrm>
              <a:off x="4368" y="624"/>
              <a:ext cx="1243" cy="231"/>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ORGULHO</a:t>
              </a:r>
            </a:p>
          </p:txBody>
        </p:sp>
      </p:grpSp>
      <p:grpSp>
        <p:nvGrpSpPr>
          <p:cNvPr id="4" name="Group 9"/>
          <p:cNvGrpSpPr>
            <a:grpSpLocks/>
          </p:cNvGrpSpPr>
          <p:nvPr/>
        </p:nvGrpSpPr>
        <p:grpSpPr bwMode="auto">
          <a:xfrm>
            <a:off x="3565525" y="5727700"/>
            <a:ext cx="1981200" cy="709613"/>
            <a:chOff x="2234" y="3627"/>
            <a:chExt cx="1248" cy="448"/>
          </a:xfrm>
        </p:grpSpPr>
        <p:sp>
          <p:nvSpPr>
            <p:cNvPr id="69706" name="AutoShape 10"/>
            <p:cNvSpPr>
              <a:spLocks noChangeArrowheads="1"/>
            </p:cNvSpPr>
            <p:nvPr/>
          </p:nvSpPr>
          <p:spPr bwMode="auto">
            <a:xfrm rot="5400000">
              <a:off x="2737" y="3627"/>
              <a:ext cx="248" cy="248"/>
            </a:xfrm>
            <a:prstGeom prst="rightArrow">
              <a:avLst>
                <a:gd name="adj1" fmla="val 50759"/>
                <a:gd name="adj2" fmla="val 44245"/>
              </a:avLst>
            </a:prstGeom>
            <a:solidFill>
              <a:schemeClr val="bg1"/>
            </a:solidFill>
            <a:ln w="0">
              <a:solidFill>
                <a:schemeClr val="bg1"/>
              </a:solidFill>
              <a:miter lim="800000"/>
              <a:headEnd/>
              <a:tailEnd/>
            </a:ln>
          </p:spPr>
          <p:txBody>
            <a:bodyPr wrap="none" anchor="ctr"/>
            <a:lstStyle/>
            <a:p>
              <a:endParaRPr lang="en-CA"/>
            </a:p>
          </p:txBody>
        </p:sp>
        <p:sp>
          <p:nvSpPr>
            <p:cNvPr id="69707" name="Text Box 11"/>
            <p:cNvSpPr txBox="1">
              <a:spLocks noChangeArrowheads="1"/>
            </p:cNvSpPr>
            <p:nvPr/>
          </p:nvSpPr>
          <p:spPr bwMode="auto">
            <a:xfrm>
              <a:off x="2234" y="3843"/>
              <a:ext cx="1248" cy="232"/>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Egocentrismo</a:t>
              </a:r>
            </a:p>
          </p:txBody>
        </p:sp>
      </p:grpSp>
      <p:grpSp>
        <p:nvGrpSpPr>
          <p:cNvPr id="5" name="Group 12"/>
          <p:cNvGrpSpPr>
            <a:grpSpLocks/>
          </p:cNvGrpSpPr>
          <p:nvPr/>
        </p:nvGrpSpPr>
        <p:grpSpPr bwMode="auto">
          <a:xfrm>
            <a:off x="1524000" y="698500"/>
            <a:ext cx="3929063" cy="3656013"/>
            <a:chOff x="980" y="720"/>
            <a:chExt cx="2475" cy="2303"/>
          </a:xfrm>
        </p:grpSpPr>
        <p:sp>
          <p:nvSpPr>
            <p:cNvPr id="69704" name="Oval 13"/>
            <p:cNvSpPr>
              <a:spLocks noChangeAspect="1" noChangeArrowheads="1"/>
            </p:cNvSpPr>
            <p:nvPr/>
          </p:nvSpPr>
          <p:spPr bwMode="auto">
            <a:xfrm>
              <a:off x="1152" y="720"/>
              <a:ext cx="2303" cy="2303"/>
            </a:xfrm>
            <a:prstGeom prst="ellipse">
              <a:avLst/>
            </a:prstGeom>
            <a:gradFill rotWithShape="1">
              <a:gsLst>
                <a:gs pos="0">
                  <a:srgbClr val="525252"/>
                </a:gs>
                <a:gs pos="100000">
                  <a:srgbClr val="B2B2B2">
                    <a:alpha val="79999"/>
                  </a:srgbClr>
                </a:gs>
              </a:gsLst>
              <a:lin ang="2700000" scaled="1"/>
            </a:gradFill>
            <a:ln w="9525">
              <a:noFill/>
              <a:round/>
              <a:headEnd/>
              <a:tailEnd/>
            </a:ln>
          </p:spPr>
          <p:txBody>
            <a:bodyPr wrap="none" anchor="ctr"/>
            <a:lstStyle/>
            <a:p>
              <a:endParaRPr lang="en-CA"/>
            </a:p>
          </p:txBody>
        </p:sp>
        <p:sp>
          <p:nvSpPr>
            <p:cNvPr id="69705" name="Text Box 14"/>
            <p:cNvSpPr txBox="1">
              <a:spLocks noChangeArrowheads="1"/>
            </p:cNvSpPr>
            <p:nvPr/>
          </p:nvSpPr>
          <p:spPr bwMode="auto">
            <a:xfrm>
              <a:off x="980" y="1267"/>
              <a:ext cx="1536" cy="252"/>
            </a:xfrm>
            <a:prstGeom prst="rect">
              <a:avLst/>
            </a:prstGeom>
            <a:noFill/>
            <a:ln w="9525">
              <a:noFill/>
              <a:miter lim="800000"/>
              <a:headEnd/>
              <a:tailEnd/>
            </a:ln>
          </p:spPr>
          <p:txBody>
            <a:bodyPr wrap="square" lIns="91429" tIns="45714" rIns="91429" bIns="45714">
              <a:spAutoFit/>
            </a:bodyPr>
            <a:lstStyle/>
            <a:p>
              <a:pPr>
                <a:spcBef>
                  <a:spcPct val="50000"/>
                </a:spcBef>
              </a:pPr>
              <a:r>
                <a:rPr lang="en-US" sz="2000" b="1">
                  <a:solidFill>
                    <a:schemeClr val="bg1"/>
                  </a:solidFill>
                  <a:latin typeface="Verdana" pitchFamily="34" charset="0"/>
                </a:rPr>
                <a:t>TREINAMENTO</a:t>
              </a:r>
              <a:endParaRPr lang="en-US" sz="1200" b="1">
                <a:solidFill>
                  <a:schemeClr val="bg1"/>
                </a:solidFill>
                <a:latin typeface="Verdana" pitchFamily="34" charset="0"/>
              </a:endParaRPr>
            </a:p>
          </p:txBody>
        </p:sp>
      </p:grpSp>
      <p:sp>
        <p:nvSpPr>
          <p:cNvPr id="69639" name="Text Box 15"/>
          <p:cNvSpPr txBox="1">
            <a:spLocks noChangeArrowheads="1"/>
          </p:cNvSpPr>
          <p:nvPr/>
        </p:nvSpPr>
        <p:spPr bwMode="auto">
          <a:xfrm>
            <a:off x="3917950" y="3155950"/>
            <a:ext cx="1190625" cy="366713"/>
          </a:xfrm>
          <a:prstGeom prst="rect">
            <a:avLst/>
          </a:prstGeom>
          <a:noFill/>
          <a:ln w="9525">
            <a:noFill/>
            <a:miter lim="800000"/>
            <a:headEnd/>
            <a:tailEnd/>
          </a:ln>
        </p:spPr>
        <p:txBody>
          <a:bodyPr lIns="91429" tIns="45714" rIns="91429" bIns="45714">
            <a:spAutoFit/>
          </a:bodyPr>
          <a:lstStyle/>
          <a:p>
            <a:pPr>
              <a:spcBef>
                <a:spcPct val="50000"/>
              </a:spcBef>
            </a:pPr>
            <a:endParaRPr lang="en-US"/>
          </a:p>
        </p:txBody>
      </p:sp>
      <p:sp>
        <p:nvSpPr>
          <p:cNvPr id="380944" name="Text Box 16"/>
          <p:cNvSpPr txBox="1">
            <a:spLocks noChangeArrowheads="1"/>
          </p:cNvSpPr>
          <p:nvPr/>
        </p:nvSpPr>
        <p:spPr bwMode="auto">
          <a:xfrm>
            <a:off x="1524000" y="1919289"/>
            <a:ext cx="2057400" cy="276987"/>
          </a:xfrm>
          <a:prstGeom prst="rect">
            <a:avLst/>
          </a:prstGeom>
          <a:noFill/>
          <a:ln w="9525">
            <a:noFill/>
            <a:miter lim="800000"/>
            <a:headEnd/>
            <a:tailEnd/>
          </a:ln>
        </p:spPr>
        <p:txBody>
          <a:bodyPr wrap="square" lIns="91429" tIns="45714" rIns="91429" bIns="45714">
            <a:spAutoFit/>
          </a:bodyPr>
          <a:lstStyle/>
          <a:p>
            <a:pPr>
              <a:spcBef>
                <a:spcPct val="50000"/>
              </a:spcBef>
            </a:pPr>
            <a:r>
              <a:rPr lang="en-US" sz="1200" b="1">
                <a:solidFill>
                  <a:schemeClr val="bg1"/>
                </a:solidFill>
                <a:latin typeface="Verdana" pitchFamily="34" charset="0"/>
              </a:rPr>
              <a:t>(COMPORTAMENTO)</a:t>
            </a:r>
          </a:p>
        </p:txBody>
      </p:sp>
      <p:sp>
        <p:nvSpPr>
          <p:cNvPr id="380949" name="Text Box 21"/>
          <p:cNvSpPr txBox="1">
            <a:spLocks noChangeArrowheads="1"/>
          </p:cNvSpPr>
          <p:nvPr/>
        </p:nvSpPr>
        <p:spPr bwMode="auto">
          <a:xfrm>
            <a:off x="114300" y="6240463"/>
            <a:ext cx="2536825" cy="553998"/>
          </a:xfrm>
          <a:prstGeom prst="rect">
            <a:avLst/>
          </a:prstGeom>
          <a:noFill/>
          <a:ln w="9525">
            <a:noFill/>
            <a:miter lim="800000"/>
            <a:headEnd/>
            <a:tailEnd/>
          </a:ln>
        </p:spPr>
        <p:txBody>
          <a:bodyPr>
            <a:spAutoFit/>
          </a:bodyPr>
          <a:lstStyle/>
          <a:p>
            <a:pPr>
              <a:spcBef>
                <a:spcPct val="50000"/>
              </a:spcBef>
            </a:pPr>
            <a:r>
              <a:rPr lang="en-US" sz="3000" b="1">
                <a:solidFill>
                  <a:schemeClr val="bg1"/>
                </a:solidFill>
                <a:latin typeface="Verdana" pitchFamily="34" charset="0"/>
              </a:rPr>
              <a:t>Educação</a:t>
            </a:r>
          </a:p>
        </p:txBody>
      </p:sp>
      <p:sp>
        <p:nvSpPr>
          <p:cNvPr id="380950" name="Oval 22"/>
          <p:cNvSpPr>
            <a:spLocks noChangeAspect="1" noChangeArrowheads="1"/>
          </p:cNvSpPr>
          <p:nvPr/>
        </p:nvSpPr>
        <p:spPr bwMode="auto">
          <a:xfrm>
            <a:off x="3641725" y="698500"/>
            <a:ext cx="3656013" cy="3656013"/>
          </a:xfrm>
          <a:prstGeom prst="ellipse">
            <a:avLst/>
          </a:prstGeom>
          <a:gradFill rotWithShape="1">
            <a:gsLst>
              <a:gs pos="0">
                <a:srgbClr val="B2B2B2">
                  <a:alpha val="79999"/>
                </a:srgbClr>
              </a:gs>
              <a:gs pos="100000">
                <a:srgbClr val="525252"/>
              </a:gs>
            </a:gsLst>
            <a:lin ang="18900000" scaled="1"/>
          </a:gradFill>
          <a:ln w="9525">
            <a:noFill/>
            <a:round/>
            <a:headEnd/>
            <a:tailEnd/>
          </a:ln>
        </p:spPr>
        <p:txBody>
          <a:bodyPr wrap="none" anchor="ctr"/>
          <a:lstStyle/>
          <a:p>
            <a:endParaRPr lang="en-CA"/>
          </a:p>
        </p:txBody>
      </p:sp>
      <p:grpSp>
        <p:nvGrpSpPr>
          <p:cNvPr id="7" name="Group 23"/>
          <p:cNvGrpSpPr>
            <a:grpSpLocks/>
          </p:cNvGrpSpPr>
          <p:nvPr/>
        </p:nvGrpSpPr>
        <p:grpSpPr bwMode="auto">
          <a:xfrm>
            <a:off x="3492500" y="957263"/>
            <a:ext cx="2120900" cy="3155950"/>
            <a:chOff x="2204" y="599"/>
            <a:chExt cx="1336" cy="1988"/>
          </a:xfrm>
        </p:grpSpPr>
        <p:grpSp>
          <p:nvGrpSpPr>
            <p:cNvPr id="8" name="Group 24"/>
            <p:cNvGrpSpPr>
              <a:grpSpLocks/>
            </p:cNvGrpSpPr>
            <p:nvPr/>
          </p:nvGrpSpPr>
          <p:grpSpPr bwMode="auto">
            <a:xfrm>
              <a:off x="2304" y="599"/>
              <a:ext cx="1134" cy="858"/>
              <a:chOff x="2324" y="610"/>
              <a:chExt cx="1134" cy="858"/>
            </a:xfrm>
          </p:grpSpPr>
          <p:sp>
            <p:nvSpPr>
              <p:cNvPr id="69699" name="Freeform 25"/>
              <p:cNvSpPr>
                <a:spLocks/>
              </p:cNvSpPr>
              <p:nvPr/>
            </p:nvSpPr>
            <p:spPr bwMode="auto">
              <a:xfrm>
                <a:off x="2324" y="610"/>
                <a:ext cx="1130" cy="858"/>
              </a:xfrm>
              <a:custGeom>
                <a:avLst/>
                <a:gdLst>
                  <a:gd name="T0" fmla="*/ 12 w 1130"/>
                  <a:gd name="T1" fmla="*/ 848 h 856"/>
                  <a:gd name="T2" fmla="*/ 110 w 1130"/>
                  <a:gd name="T3" fmla="*/ 822 h 856"/>
                  <a:gd name="T4" fmla="*/ 152 w 1130"/>
                  <a:gd name="T5" fmla="*/ 800 h 856"/>
                  <a:gd name="T6" fmla="*/ 396 w 1130"/>
                  <a:gd name="T7" fmla="*/ 784 h 856"/>
                  <a:gd name="T8" fmla="*/ 478 w 1130"/>
                  <a:gd name="T9" fmla="*/ 776 h 856"/>
                  <a:gd name="T10" fmla="*/ 632 w 1130"/>
                  <a:gd name="T11" fmla="*/ 754 h 856"/>
                  <a:gd name="T12" fmla="*/ 812 w 1130"/>
                  <a:gd name="T13" fmla="*/ 756 h 856"/>
                  <a:gd name="T14" fmla="*/ 932 w 1130"/>
                  <a:gd name="T15" fmla="*/ 796 h 856"/>
                  <a:gd name="T16" fmla="*/ 1020 w 1130"/>
                  <a:gd name="T17" fmla="*/ 818 h 856"/>
                  <a:gd name="T18" fmla="*/ 1090 w 1130"/>
                  <a:gd name="T19" fmla="*/ 842 h 856"/>
                  <a:gd name="T20" fmla="*/ 1114 w 1130"/>
                  <a:gd name="T21" fmla="*/ 856 h 856"/>
                  <a:gd name="T22" fmla="*/ 1126 w 1130"/>
                  <a:gd name="T23" fmla="*/ 860 h 856"/>
                  <a:gd name="T24" fmla="*/ 1104 w 1130"/>
                  <a:gd name="T25" fmla="*/ 808 h 856"/>
                  <a:gd name="T26" fmla="*/ 1076 w 1130"/>
                  <a:gd name="T27" fmla="*/ 738 h 856"/>
                  <a:gd name="T28" fmla="*/ 1052 w 1130"/>
                  <a:gd name="T29" fmla="*/ 656 h 856"/>
                  <a:gd name="T30" fmla="*/ 1038 w 1130"/>
                  <a:gd name="T31" fmla="*/ 598 h 856"/>
                  <a:gd name="T32" fmla="*/ 1016 w 1130"/>
                  <a:gd name="T33" fmla="*/ 562 h 856"/>
                  <a:gd name="T34" fmla="*/ 972 w 1130"/>
                  <a:gd name="T35" fmla="*/ 518 h 856"/>
                  <a:gd name="T36" fmla="*/ 948 w 1130"/>
                  <a:gd name="T37" fmla="*/ 494 h 856"/>
                  <a:gd name="T38" fmla="*/ 928 w 1130"/>
                  <a:gd name="T39" fmla="*/ 454 h 856"/>
                  <a:gd name="T40" fmla="*/ 898 w 1130"/>
                  <a:gd name="T41" fmla="*/ 410 h 856"/>
                  <a:gd name="T42" fmla="*/ 880 w 1130"/>
                  <a:gd name="T43" fmla="*/ 372 h 856"/>
                  <a:gd name="T44" fmla="*/ 800 w 1130"/>
                  <a:gd name="T45" fmla="*/ 276 h 856"/>
                  <a:gd name="T46" fmla="*/ 776 w 1130"/>
                  <a:gd name="T47" fmla="*/ 248 h 856"/>
                  <a:gd name="T48" fmla="*/ 706 w 1130"/>
                  <a:gd name="T49" fmla="*/ 152 h 856"/>
                  <a:gd name="T50" fmla="*/ 690 w 1130"/>
                  <a:gd name="T51" fmla="*/ 126 h 856"/>
                  <a:gd name="T52" fmla="*/ 678 w 1130"/>
                  <a:gd name="T53" fmla="*/ 110 h 856"/>
                  <a:gd name="T54" fmla="*/ 626 w 1130"/>
                  <a:gd name="T55" fmla="*/ 60 h 856"/>
                  <a:gd name="T56" fmla="*/ 604 w 1130"/>
                  <a:gd name="T57" fmla="*/ 44 h 856"/>
                  <a:gd name="T58" fmla="*/ 598 w 1130"/>
                  <a:gd name="T59" fmla="*/ 40 h 856"/>
                  <a:gd name="T60" fmla="*/ 566 w 1130"/>
                  <a:gd name="T61" fmla="*/ 0 h 856"/>
                  <a:gd name="T62" fmla="*/ 542 w 1130"/>
                  <a:gd name="T63" fmla="*/ 18 h 856"/>
                  <a:gd name="T64" fmla="*/ 536 w 1130"/>
                  <a:gd name="T65" fmla="*/ 30 h 856"/>
                  <a:gd name="T66" fmla="*/ 524 w 1130"/>
                  <a:gd name="T67" fmla="*/ 34 h 856"/>
                  <a:gd name="T68" fmla="*/ 504 w 1130"/>
                  <a:gd name="T69" fmla="*/ 52 h 856"/>
                  <a:gd name="T70" fmla="*/ 490 w 1130"/>
                  <a:gd name="T71" fmla="*/ 68 h 856"/>
                  <a:gd name="T72" fmla="*/ 478 w 1130"/>
                  <a:gd name="T73" fmla="*/ 80 h 856"/>
                  <a:gd name="T74" fmla="*/ 456 w 1130"/>
                  <a:gd name="T75" fmla="*/ 104 h 856"/>
                  <a:gd name="T76" fmla="*/ 418 w 1130"/>
                  <a:gd name="T77" fmla="*/ 144 h 856"/>
                  <a:gd name="T78" fmla="*/ 400 w 1130"/>
                  <a:gd name="T79" fmla="*/ 164 h 856"/>
                  <a:gd name="T80" fmla="*/ 346 w 1130"/>
                  <a:gd name="T81" fmla="*/ 228 h 856"/>
                  <a:gd name="T82" fmla="*/ 284 w 1130"/>
                  <a:gd name="T83" fmla="*/ 290 h 856"/>
                  <a:gd name="T84" fmla="*/ 238 w 1130"/>
                  <a:gd name="T85" fmla="*/ 338 h 856"/>
                  <a:gd name="T86" fmla="*/ 184 w 1130"/>
                  <a:gd name="T87" fmla="*/ 406 h 856"/>
                  <a:gd name="T88" fmla="*/ 140 w 1130"/>
                  <a:gd name="T89" fmla="*/ 478 h 856"/>
                  <a:gd name="T90" fmla="*/ 112 w 1130"/>
                  <a:gd name="T91" fmla="*/ 576 h 856"/>
                  <a:gd name="T92" fmla="*/ 94 w 1130"/>
                  <a:gd name="T93" fmla="*/ 608 h 856"/>
                  <a:gd name="T94" fmla="*/ 86 w 1130"/>
                  <a:gd name="T95" fmla="*/ 626 h 856"/>
                  <a:gd name="T96" fmla="*/ 70 w 1130"/>
                  <a:gd name="T97" fmla="*/ 698 h 856"/>
                  <a:gd name="T98" fmla="*/ 52 w 1130"/>
                  <a:gd name="T99" fmla="*/ 724 h 856"/>
                  <a:gd name="T100" fmla="*/ 48 w 1130"/>
                  <a:gd name="T101" fmla="*/ 730 h 856"/>
                  <a:gd name="T102" fmla="*/ 30 w 1130"/>
                  <a:gd name="T103" fmla="*/ 768 h 856"/>
                  <a:gd name="T104" fmla="*/ 20 w 1130"/>
                  <a:gd name="T105" fmla="*/ 798 h 856"/>
                  <a:gd name="T106" fmla="*/ 12 w 1130"/>
                  <a:gd name="T107" fmla="*/ 816 h 856"/>
                  <a:gd name="T108" fmla="*/ 4 w 1130"/>
                  <a:gd name="T109" fmla="*/ 828 h 856"/>
                  <a:gd name="T110" fmla="*/ 4 w 1130"/>
                  <a:gd name="T111" fmla="*/ 854 h 856"/>
                  <a:gd name="T112" fmla="*/ 10 w 1130"/>
                  <a:gd name="T113" fmla="*/ 852 h 856"/>
                  <a:gd name="T114" fmla="*/ 18 w 1130"/>
                  <a:gd name="T115" fmla="*/ 850 h 856"/>
                  <a:gd name="T116" fmla="*/ 12 w 1130"/>
                  <a:gd name="T117" fmla="*/ 848 h 85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30"/>
                  <a:gd name="T178" fmla="*/ 0 h 856"/>
                  <a:gd name="T179" fmla="*/ 1130 w 1130"/>
                  <a:gd name="T180" fmla="*/ 856 h 85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30" h="856">
                    <a:moveTo>
                      <a:pt x="12" y="844"/>
                    </a:moveTo>
                    <a:cubicBezTo>
                      <a:pt x="48" y="841"/>
                      <a:pt x="77" y="833"/>
                      <a:pt x="110" y="818"/>
                    </a:cubicBezTo>
                    <a:cubicBezTo>
                      <a:pt x="124" y="812"/>
                      <a:pt x="137" y="800"/>
                      <a:pt x="152" y="796"/>
                    </a:cubicBezTo>
                    <a:cubicBezTo>
                      <a:pt x="232" y="775"/>
                      <a:pt x="311" y="781"/>
                      <a:pt x="396" y="780"/>
                    </a:cubicBezTo>
                    <a:cubicBezTo>
                      <a:pt x="424" y="778"/>
                      <a:pt x="450" y="774"/>
                      <a:pt x="478" y="772"/>
                    </a:cubicBezTo>
                    <a:cubicBezTo>
                      <a:pt x="530" y="763"/>
                      <a:pt x="579" y="752"/>
                      <a:pt x="632" y="750"/>
                    </a:cubicBezTo>
                    <a:cubicBezTo>
                      <a:pt x="690" y="738"/>
                      <a:pt x="753" y="749"/>
                      <a:pt x="812" y="752"/>
                    </a:cubicBezTo>
                    <a:cubicBezTo>
                      <a:pt x="854" y="757"/>
                      <a:pt x="892" y="781"/>
                      <a:pt x="932" y="792"/>
                    </a:cubicBezTo>
                    <a:cubicBezTo>
                      <a:pt x="961" y="800"/>
                      <a:pt x="991" y="805"/>
                      <a:pt x="1020" y="814"/>
                    </a:cubicBezTo>
                    <a:cubicBezTo>
                      <a:pt x="1044" y="821"/>
                      <a:pt x="1067" y="830"/>
                      <a:pt x="1090" y="838"/>
                    </a:cubicBezTo>
                    <a:cubicBezTo>
                      <a:pt x="1099" y="841"/>
                      <a:pt x="1106" y="847"/>
                      <a:pt x="1114" y="852"/>
                    </a:cubicBezTo>
                    <a:cubicBezTo>
                      <a:pt x="1118" y="854"/>
                      <a:pt x="1126" y="856"/>
                      <a:pt x="1126" y="856"/>
                    </a:cubicBezTo>
                    <a:cubicBezTo>
                      <a:pt x="1130" y="843"/>
                      <a:pt x="1114" y="814"/>
                      <a:pt x="1104" y="804"/>
                    </a:cubicBezTo>
                    <a:cubicBezTo>
                      <a:pt x="1097" y="782"/>
                      <a:pt x="1093" y="751"/>
                      <a:pt x="1076" y="734"/>
                    </a:cubicBezTo>
                    <a:cubicBezTo>
                      <a:pt x="1065" y="706"/>
                      <a:pt x="1057" y="682"/>
                      <a:pt x="1052" y="652"/>
                    </a:cubicBezTo>
                    <a:cubicBezTo>
                      <a:pt x="1049" y="635"/>
                      <a:pt x="1048" y="611"/>
                      <a:pt x="1038" y="596"/>
                    </a:cubicBezTo>
                    <a:cubicBezTo>
                      <a:pt x="1030" y="584"/>
                      <a:pt x="1024" y="572"/>
                      <a:pt x="1016" y="560"/>
                    </a:cubicBezTo>
                    <a:cubicBezTo>
                      <a:pt x="1006" y="544"/>
                      <a:pt x="986" y="530"/>
                      <a:pt x="972" y="516"/>
                    </a:cubicBezTo>
                    <a:cubicBezTo>
                      <a:pt x="964" y="508"/>
                      <a:pt x="958" y="499"/>
                      <a:pt x="948" y="492"/>
                    </a:cubicBezTo>
                    <a:cubicBezTo>
                      <a:pt x="939" y="479"/>
                      <a:pt x="935" y="466"/>
                      <a:pt x="928" y="452"/>
                    </a:cubicBezTo>
                    <a:cubicBezTo>
                      <a:pt x="920" y="436"/>
                      <a:pt x="908" y="423"/>
                      <a:pt x="898" y="408"/>
                    </a:cubicBezTo>
                    <a:cubicBezTo>
                      <a:pt x="891" y="397"/>
                      <a:pt x="888" y="381"/>
                      <a:pt x="880" y="370"/>
                    </a:cubicBezTo>
                    <a:cubicBezTo>
                      <a:pt x="856" y="337"/>
                      <a:pt x="836" y="298"/>
                      <a:pt x="800" y="274"/>
                    </a:cubicBezTo>
                    <a:cubicBezTo>
                      <a:pt x="793" y="264"/>
                      <a:pt x="786" y="253"/>
                      <a:pt x="776" y="246"/>
                    </a:cubicBezTo>
                    <a:cubicBezTo>
                      <a:pt x="769" y="217"/>
                      <a:pt x="727" y="173"/>
                      <a:pt x="706" y="152"/>
                    </a:cubicBezTo>
                    <a:cubicBezTo>
                      <a:pt x="703" y="142"/>
                      <a:pt x="696" y="134"/>
                      <a:pt x="690" y="126"/>
                    </a:cubicBezTo>
                    <a:cubicBezTo>
                      <a:pt x="687" y="118"/>
                      <a:pt x="685" y="115"/>
                      <a:pt x="678" y="110"/>
                    </a:cubicBezTo>
                    <a:cubicBezTo>
                      <a:pt x="671" y="89"/>
                      <a:pt x="644" y="72"/>
                      <a:pt x="626" y="60"/>
                    </a:cubicBezTo>
                    <a:cubicBezTo>
                      <a:pt x="621" y="52"/>
                      <a:pt x="613" y="50"/>
                      <a:pt x="604" y="44"/>
                    </a:cubicBezTo>
                    <a:cubicBezTo>
                      <a:pt x="602" y="43"/>
                      <a:pt x="598" y="40"/>
                      <a:pt x="598" y="40"/>
                    </a:cubicBezTo>
                    <a:cubicBezTo>
                      <a:pt x="596" y="33"/>
                      <a:pt x="575" y="6"/>
                      <a:pt x="566" y="0"/>
                    </a:cubicBezTo>
                    <a:cubicBezTo>
                      <a:pt x="555" y="3"/>
                      <a:pt x="547" y="8"/>
                      <a:pt x="542" y="18"/>
                    </a:cubicBezTo>
                    <a:cubicBezTo>
                      <a:pt x="540" y="22"/>
                      <a:pt x="540" y="27"/>
                      <a:pt x="536" y="30"/>
                    </a:cubicBezTo>
                    <a:cubicBezTo>
                      <a:pt x="532" y="32"/>
                      <a:pt x="524" y="34"/>
                      <a:pt x="524" y="34"/>
                    </a:cubicBezTo>
                    <a:cubicBezTo>
                      <a:pt x="519" y="41"/>
                      <a:pt x="512" y="49"/>
                      <a:pt x="504" y="52"/>
                    </a:cubicBezTo>
                    <a:cubicBezTo>
                      <a:pt x="487" y="77"/>
                      <a:pt x="504" y="56"/>
                      <a:pt x="490" y="68"/>
                    </a:cubicBezTo>
                    <a:cubicBezTo>
                      <a:pt x="486" y="72"/>
                      <a:pt x="478" y="80"/>
                      <a:pt x="478" y="80"/>
                    </a:cubicBezTo>
                    <a:cubicBezTo>
                      <a:pt x="474" y="92"/>
                      <a:pt x="466" y="97"/>
                      <a:pt x="456" y="104"/>
                    </a:cubicBezTo>
                    <a:cubicBezTo>
                      <a:pt x="441" y="114"/>
                      <a:pt x="433" y="134"/>
                      <a:pt x="418" y="144"/>
                    </a:cubicBezTo>
                    <a:cubicBezTo>
                      <a:pt x="415" y="153"/>
                      <a:pt x="407" y="156"/>
                      <a:pt x="400" y="164"/>
                    </a:cubicBezTo>
                    <a:cubicBezTo>
                      <a:pt x="389" y="176"/>
                      <a:pt x="359" y="217"/>
                      <a:pt x="346" y="226"/>
                    </a:cubicBezTo>
                    <a:cubicBezTo>
                      <a:pt x="331" y="249"/>
                      <a:pt x="307" y="273"/>
                      <a:pt x="284" y="288"/>
                    </a:cubicBezTo>
                    <a:cubicBezTo>
                      <a:pt x="273" y="305"/>
                      <a:pt x="255" y="325"/>
                      <a:pt x="238" y="336"/>
                    </a:cubicBezTo>
                    <a:cubicBezTo>
                      <a:pt x="226" y="354"/>
                      <a:pt x="201" y="393"/>
                      <a:pt x="184" y="404"/>
                    </a:cubicBezTo>
                    <a:cubicBezTo>
                      <a:pt x="169" y="427"/>
                      <a:pt x="155" y="453"/>
                      <a:pt x="140" y="476"/>
                    </a:cubicBezTo>
                    <a:cubicBezTo>
                      <a:pt x="132" y="510"/>
                      <a:pt x="129" y="543"/>
                      <a:pt x="112" y="574"/>
                    </a:cubicBezTo>
                    <a:cubicBezTo>
                      <a:pt x="106" y="585"/>
                      <a:pt x="100" y="595"/>
                      <a:pt x="94" y="606"/>
                    </a:cubicBezTo>
                    <a:cubicBezTo>
                      <a:pt x="91" y="612"/>
                      <a:pt x="86" y="624"/>
                      <a:pt x="86" y="624"/>
                    </a:cubicBezTo>
                    <a:cubicBezTo>
                      <a:pt x="84" y="651"/>
                      <a:pt x="85" y="672"/>
                      <a:pt x="70" y="694"/>
                    </a:cubicBezTo>
                    <a:cubicBezTo>
                      <a:pt x="64" y="703"/>
                      <a:pt x="58" y="711"/>
                      <a:pt x="52" y="720"/>
                    </a:cubicBezTo>
                    <a:cubicBezTo>
                      <a:pt x="51" y="722"/>
                      <a:pt x="48" y="726"/>
                      <a:pt x="48" y="726"/>
                    </a:cubicBezTo>
                    <a:cubicBezTo>
                      <a:pt x="44" y="740"/>
                      <a:pt x="36" y="751"/>
                      <a:pt x="30" y="764"/>
                    </a:cubicBezTo>
                    <a:cubicBezTo>
                      <a:pt x="26" y="773"/>
                      <a:pt x="25" y="786"/>
                      <a:pt x="20" y="794"/>
                    </a:cubicBezTo>
                    <a:cubicBezTo>
                      <a:pt x="14" y="804"/>
                      <a:pt x="17" y="798"/>
                      <a:pt x="12" y="812"/>
                    </a:cubicBezTo>
                    <a:cubicBezTo>
                      <a:pt x="10" y="817"/>
                      <a:pt x="4" y="824"/>
                      <a:pt x="4" y="824"/>
                    </a:cubicBezTo>
                    <a:cubicBezTo>
                      <a:pt x="3" y="831"/>
                      <a:pt x="0" y="843"/>
                      <a:pt x="4" y="850"/>
                    </a:cubicBezTo>
                    <a:cubicBezTo>
                      <a:pt x="5" y="852"/>
                      <a:pt x="8" y="849"/>
                      <a:pt x="10" y="848"/>
                    </a:cubicBezTo>
                    <a:cubicBezTo>
                      <a:pt x="13" y="847"/>
                      <a:pt x="17" y="848"/>
                      <a:pt x="18" y="846"/>
                    </a:cubicBezTo>
                    <a:cubicBezTo>
                      <a:pt x="19" y="844"/>
                      <a:pt x="14" y="845"/>
                      <a:pt x="12" y="844"/>
                    </a:cubicBezTo>
                    <a:close/>
                  </a:path>
                </a:pathLst>
              </a:custGeom>
              <a:solidFill>
                <a:srgbClr val="B2B2B2"/>
              </a:solidFill>
              <a:ln w="9525">
                <a:noFill/>
                <a:round/>
                <a:headEnd/>
                <a:tailEnd/>
              </a:ln>
            </p:spPr>
            <p:txBody>
              <a:bodyPr/>
              <a:lstStyle/>
              <a:p>
                <a:endParaRPr lang="en-CA"/>
              </a:p>
            </p:txBody>
          </p:sp>
          <p:sp>
            <p:nvSpPr>
              <p:cNvPr id="69700" name="Freeform 26"/>
              <p:cNvSpPr>
                <a:spLocks/>
              </p:cNvSpPr>
              <p:nvPr/>
            </p:nvSpPr>
            <p:spPr bwMode="auto">
              <a:xfrm>
                <a:off x="2324" y="610"/>
                <a:ext cx="560" cy="840"/>
              </a:xfrm>
              <a:custGeom>
                <a:avLst/>
                <a:gdLst>
                  <a:gd name="T0" fmla="*/ 0 w 560"/>
                  <a:gd name="T1" fmla="*/ 840 h 840"/>
                  <a:gd name="T2" fmla="*/ 56 w 560"/>
                  <a:gd name="T3" fmla="*/ 596 h 840"/>
                  <a:gd name="T4" fmla="*/ 194 w 560"/>
                  <a:gd name="T5" fmla="*/ 344 h 840"/>
                  <a:gd name="T6" fmla="*/ 390 w 560"/>
                  <a:gd name="T7" fmla="*/ 122 h 840"/>
                  <a:gd name="T8" fmla="*/ 560 w 560"/>
                  <a:gd name="T9" fmla="*/ 0 h 840"/>
                  <a:gd name="T10" fmla="*/ 0 w 560"/>
                  <a:gd name="T11" fmla="*/ 840 h 840"/>
                  <a:gd name="T12" fmla="*/ 0 60000 65536"/>
                  <a:gd name="T13" fmla="*/ 0 60000 65536"/>
                  <a:gd name="T14" fmla="*/ 0 60000 65536"/>
                  <a:gd name="T15" fmla="*/ 0 60000 65536"/>
                  <a:gd name="T16" fmla="*/ 0 60000 65536"/>
                  <a:gd name="T17" fmla="*/ 0 60000 65536"/>
                  <a:gd name="T18" fmla="*/ 0 w 560"/>
                  <a:gd name="T19" fmla="*/ 0 h 840"/>
                  <a:gd name="T20" fmla="*/ 560 w 560"/>
                  <a:gd name="T21" fmla="*/ 840 h 840"/>
                </a:gdLst>
                <a:ahLst/>
                <a:cxnLst>
                  <a:cxn ang="T12">
                    <a:pos x="T0" y="T1"/>
                  </a:cxn>
                  <a:cxn ang="T13">
                    <a:pos x="T2" y="T3"/>
                  </a:cxn>
                  <a:cxn ang="T14">
                    <a:pos x="T4" y="T5"/>
                  </a:cxn>
                  <a:cxn ang="T15">
                    <a:pos x="T6" y="T7"/>
                  </a:cxn>
                  <a:cxn ang="T16">
                    <a:pos x="T8" y="T9"/>
                  </a:cxn>
                  <a:cxn ang="T17">
                    <a:pos x="T10" y="T11"/>
                  </a:cxn>
                </a:cxnLst>
                <a:rect l="T18" t="T19" r="T20" b="T21"/>
                <a:pathLst>
                  <a:path w="560" h="840">
                    <a:moveTo>
                      <a:pt x="0" y="840"/>
                    </a:moveTo>
                    <a:cubicBezTo>
                      <a:pt x="9" y="799"/>
                      <a:pt x="24" y="679"/>
                      <a:pt x="56" y="596"/>
                    </a:cubicBezTo>
                    <a:cubicBezTo>
                      <a:pt x="88" y="513"/>
                      <a:pt x="138" y="423"/>
                      <a:pt x="194" y="344"/>
                    </a:cubicBezTo>
                    <a:cubicBezTo>
                      <a:pt x="250" y="265"/>
                      <a:pt x="329" y="179"/>
                      <a:pt x="390" y="122"/>
                    </a:cubicBezTo>
                    <a:cubicBezTo>
                      <a:pt x="451" y="65"/>
                      <a:pt x="525" y="26"/>
                      <a:pt x="560" y="0"/>
                    </a:cubicBezTo>
                    <a:cubicBezTo>
                      <a:pt x="560" y="0"/>
                      <a:pt x="0" y="840"/>
                      <a:pt x="0" y="840"/>
                    </a:cubicBezTo>
                    <a:close/>
                  </a:path>
                </a:pathLst>
              </a:custGeom>
              <a:solidFill>
                <a:srgbClr val="B2B2B2"/>
              </a:solidFill>
              <a:ln w="9525">
                <a:noFill/>
                <a:round/>
                <a:headEnd/>
                <a:tailEnd/>
              </a:ln>
            </p:spPr>
            <p:txBody>
              <a:bodyPr/>
              <a:lstStyle/>
              <a:p>
                <a:endParaRPr lang="en-CA"/>
              </a:p>
            </p:txBody>
          </p:sp>
          <p:sp>
            <p:nvSpPr>
              <p:cNvPr id="69701" name="Freeform 27"/>
              <p:cNvSpPr>
                <a:spLocks/>
              </p:cNvSpPr>
              <p:nvPr/>
            </p:nvSpPr>
            <p:spPr bwMode="auto">
              <a:xfrm>
                <a:off x="2886" y="610"/>
                <a:ext cx="572" cy="858"/>
              </a:xfrm>
              <a:custGeom>
                <a:avLst/>
                <a:gdLst>
                  <a:gd name="T0" fmla="*/ 0 w 572"/>
                  <a:gd name="T1" fmla="*/ 0 h 858"/>
                  <a:gd name="T2" fmla="*/ 204 w 572"/>
                  <a:gd name="T3" fmla="*/ 152 h 858"/>
                  <a:gd name="T4" fmla="*/ 388 w 572"/>
                  <a:gd name="T5" fmla="*/ 382 h 858"/>
                  <a:gd name="T6" fmla="*/ 506 w 572"/>
                  <a:gd name="T7" fmla="*/ 620 h 858"/>
                  <a:gd name="T8" fmla="*/ 572 w 572"/>
                  <a:gd name="T9" fmla="*/ 858 h 858"/>
                  <a:gd name="T10" fmla="*/ 0 w 572"/>
                  <a:gd name="T11" fmla="*/ 0 h 858"/>
                  <a:gd name="T12" fmla="*/ 0 60000 65536"/>
                  <a:gd name="T13" fmla="*/ 0 60000 65536"/>
                  <a:gd name="T14" fmla="*/ 0 60000 65536"/>
                  <a:gd name="T15" fmla="*/ 0 60000 65536"/>
                  <a:gd name="T16" fmla="*/ 0 60000 65536"/>
                  <a:gd name="T17" fmla="*/ 0 60000 65536"/>
                  <a:gd name="T18" fmla="*/ 0 w 572"/>
                  <a:gd name="T19" fmla="*/ 0 h 858"/>
                  <a:gd name="T20" fmla="*/ 572 w 572"/>
                  <a:gd name="T21" fmla="*/ 858 h 858"/>
                </a:gdLst>
                <a:ahLst/>
                <a:cxnLst>
                  <a:cxn ang="T12">
                    <a:pos x="T0" y="T1"/>
                  </a:cxn>
                  <a:cxn ang="T13">
                    <a:pos x="T2" y="T3"/>
                  </a:cxn>
                  <a:cxn ang="T14">
                    <a:pos x="T4" y="T5"/>
                  </a:cxn>
                  <a:cxn ang="T15">
                    <a:pos x="T6" y="T7"/>
                  </a:cxn>
                  <a:cxn ang="T16">
                    <a:pos x="T8" y="T9"/>
                  </a:cxn>
                  <a:cxn ang="T17">
                    <a:pos x="T10" y="T11"/>
                  </a:cxn>
                </a:cxnLst>
                <a:rect l="T18" t="T19" r="T20" b="T21"/>
                <a:pathLst>
                  <a:path w="572" h="858">
                    <a:moveTo>
                      <a:pt x="0" y="0"/>
                    </a:moveTo>
                    <a:cubicBezTo>
                      <a:pt x="34" y="25"/>
                      <a:pt x="139" y="88"/>
                      <a:pt x="204" y="152"/>
                    </a:cubicBezTo>
                    <a:cubicBezTo>
                      <a:pt x="269" y="216"/>
                      <a:pt x="338" y="304"/>
                      <a:pt x="388" y="382"/>
                    </a:cubicBezTo>
                    <a:cubicBezTo>
                      <a:pt x="438" y="460"/>
                      <a:pt x="475" y="541"/>
                      <a:pt x="506" y="620"/>
                    </a:cubicBezTo>
                    <a:cubicBezTo>
                      <a:pt x="537" y="699"/>
                      <a:pt x="558" y="809"/>
                      <a:pt x="572" y="858"/>
                    </a:cubicBezTo>
                    <a:cubicBezTo>
                      <a:pt x="572" y="858"/>
                      <a:pt x="0" y="0"/>
                      <a:pt x="0" y="0"/>
                    </a:cubicBezTo>
                    <a:close/>
                  </a:path>
                </a:pathLst>
              </a:custGeom>
              <a:solidFill>
                <a:srgbClr val="B2B2B2"/>
              </a:solidFill>
              <a:ln w="9525">
                <a:noFill/>
                <a:round/>
                <a:headEnd/>
                <a:tailEnd/>
              </a:ln>
            </p:spPr>
            <p:txBody>
              <a:bodyPr/>
              <a:lstStyle/>
              <a:p>
                <a:endParaRPr lang="en-CA"/>
              </a:p>
            </p:txBody>
          </p:sp>
        </p:grpSp>
        <p:sp>
          <p:nvSpPr>
            <p:cNvPr id="69698" name="Freeform 28"/>
            <p:cNvSpPr>
              <a:spLocks/>
            </p:cNvSpPr>
            <p:nvPr/>
          </p:nvSpPr>
          <p:spPr bwMode="auto">
            <a:xfrm>
              <a:off x="2204" y="1218"/>
              <a:ext cx="1336" cy="1369"/>
            </a:xfrm>
            <a:custGeom>
              <a:avLst/>
              <a:gdLst>
                <a:gd name="T0" fmla="*/ 104 w 1336"/>
                <a:gd name="T1" fmla="*/ 222 h 1348"/>
                <a:gd name="T2" fmla="*/ 1236 w 1336"/>
                <a:gd name="T3" fmla="*/ 244 h 1348"/>
                <a:gd name="T4" fmla="*/ 672 w 1336"/>
                <a:gd name="T5" fmla="*/ 1390 h 1348"/>
                <a:gd name="T6" fmla="*/ 104 w 1336"/>
                <a:gd name="T7" fmla="*/ 222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rgbClr val="B2B2B2"/>
            </a:solidFill>
            <a:ln w="0">
              <a:noFill/>
              <a:round/>
              <a:headEnd/>
              <a:tailEnd/>
            </a:ln>
          </p:spPr>
          <p:txBody>
            <a:bodyPr/>
            <a:lstStyle/>
            <a:p>
              <a:endParaRPr lang="en-CA"/>
            </a:p>
          </p:txBody>
        </p:sp>
      </p:grpSp>
      <p:grpSp>
        <p:nvGrpSpPr>
          <p:cNvPr id="9" name="Group 29"/>
          <p:cNvGrpSpPr>
            <a:grpSpLocks/>
          </p:cNvGrpSpPr>
          <p:nvPr/>
        </p:nvGrpSpPr>
        <p:grpSpPr bwMode="auto">
          <a:xfrm>
            <a:off x="2689225" y="1935163"/>
            <a:ext cx="3683000" cy="2425700"/>
            <a:chOff x="1694" y="1219"/>
            <a:chExt cx="2320" cy="1528"/>
          </a:xfrm>
        </p:grpSpPr>
        <p:grpSp>
          <p:nvGrpSpPr>
            <p:cNvPr id="10" name="Group 30"/>
            <p:cNvGrpSpPr>
              <a:grpSpLocks/>
            </p:cNvGrpSpPr>
            <p:nvPr/>
          </p:nvGrpSpPr>
          <p:grpSpPr bwMode="auto">
            <a:xfrm>
              <a:off x="2866" y="1459"/>
              <a:ext cx="1148" cy="1288"/>
              <a:chOff x="2886" y="1470"/>
              <a:chExt cx="1148" cy="1288"/>
            </a:xfrm>
          </p:grpSpPr>
          <p:sp>
            <p:nvSpPr>
              <p:cNvPr id="69694" name="Freeform 31"/>
              <p:cNvSpPr>
                <a:spLocks/>
              </p:cNvSpPr>
              <p:nvPr/>
            </p:nvSpPr>
            <p:spPr bwMode="auto">
              <a:xfrm>
                <a:off x="2889" y="1479"/>
                <a:ext cx="1137" cy="1168"/>
              </a:xfrm>
              <a:custGeom>
                <a:avLst/>
                <a:gdLst>
                  <a:gd name="T0" fmla="*/ 0 w 1137"/>
                  <a:gd name="T1" fmla="*/ 1113 h 1168"/>
                  <a:gd name="T2" fmla="*/ 30 w 1137"/>
                  <a:gd name="T3" fmla="*/ 1080 h 1168"/>
                  <a:gd name="T4" fmla="*/ 69 w 1137"/>
                  <a:gd name="T5" fmla="*/ 1014 h 1168"/>
                  <a:gd name="T6" fmla="*/ 111 w 1137"/>
                  <a:gd name="T7" fmla="*/ 945 h 1168"/>
                  <a:gd name="T8" fmla="*/ 171 w 1137"/>
                  <a:gd name="T9" fmla="*/ 897 h 1168"/>
                  <a:gd name="T10" fmla="*/ 207 w 1137"/>
                  <a:gd name="T11" fmla="*/ 867 h 1168"/>
                  <a:gd name="T12" fmla="*/ 234 w 1137"/>
                  <a:gd name="T13" fmla="*/ 843 h 1168"/>
                  <a:gd name="T14" fmla="*/ 300 w 1137"/>
                  <a:gd name="T15" fmla="*/ 768 h 1168"/>
                  <a:gd name="T16" fmla="*/ 339 w 1137"/>
                  <a:gd name="T17" fmla="*/ 723 h 1168"/>
                  <a:gd name="T18" fmla="*/ 369 w 1137"/>
                  <a:gd name="T19" fmla="*/ 687 h 1168"/>
                  <a:gd name="T20" fmla="*/ 390 w 1137"/>
                  <a:gd name="T21" fmla="*/ 654 h 1168"/>
                  <a:gd name="T22" fmla="*/ 441 w 1137"/>
                  <a:gd name="T23" fmla="*/ 525 h 1168"/>
                  <a:gd name="T24" fmla="*/ 459 w 1137"/>
                  <a:gd name="T25" fmla="*/ 432 h 1168"/>
                  <a:gd name="T26" fmla="*/ 468 w 1137"/>
                  <a:gd name="T27" fmla="*/ 396 h 1168"/>
                  <a:gd name="T28" fmla="*/ 474 w 1137"/>
                  <a:gd name="T29" fmla="*/ 378 h 1168"/>
                  <a:gd name="T30" fmla="*/ 534 w 1137"/>
                  <a:gd name="T31" fmla="*/ 153 h 1168"/>
                  <a:gd name="T32" fmla="*/ 540 w 1137"/>
                  <a:gd name="T33" fmla="*/ 84 h 1168"/>
                  <a:gd name="T34" fmla="*/ 552 w 1137"/>
                  <a:gd name="T35" fmla="*/ 45 h 1168"/>
                  <a:gd name="T36" fmla="*/ 570 w 1137"/>
                  <a:gd name="T37" fmla="*/ 0 h 1168"/>
                  <a:gd name="T38" fmla="*/ 600 w 1137"/>
                  <a:gd name="T39" fmla="*/ 27 h 1168"/>
                  <a:gd name="T40" fmla="*/ 618 w 1137"/>
                  <a:gd name="T41" fmla="*/ 42 h 1168"/>
                  <a:gd name="T42" fmla="*/ 630 w 1137"/>
                  <a:gd name="T43" fmla="*/ 57 h 1168"/>
                  <a:gd name="T44" fmla="*/ 657 w 1137"/>
                  <a:gd name="T45" fmla="*/ 81 h 1168"/>
                  <a:gd name="T46" fmla="*/ 678 w 1137"/>
                  <a:gd name="T47" fmla="*/ 105 h 1168"/>
                  <a:gd name="T48" fmla="*/ 723 w 1137"/>
                  <a:gd name="T49" fmla="*/ 156 h 1168"/>
                  <a:gd name="T50" fmla="*/ 750 w 1137"/>
                  <a:gd name="T51" fmla="*/ 192 h 1168"/>
                  <a:gd name="T52" fmla="*/ 807 w 1137"/>
                  <a:gd name="T53" fmla="*/ 276 h 1168"/>
                  <a:gd name="T54" fmla="*/ 876 w 1137"/>
                  <a:gd name="T55" fmla="*/ 393 h 1168"/>
                  <a:gd name="T56" fmla="*/ 897 w 1137"/>
                  <a:gd name="T57" fmla="*/ 423 h 1168"/>
                  <a:gd name="T58" fmla="*/ 933 w 1137"/>
                  <a:gd name="T59" fmla="*/ 480 h 1168"/>
                  <a:gd name="T60" fmla="*/ 963 w 1137"/>
                  <a:gd name="T61" fmla="*/ 543 h 1168"/>
                  <a:gd name="T62" fmla="*/ 981 w 1137"/>
                  <a:gd name="T63" fmla="*/ 594 h 1168"/>
                  <a:gd name="T64" fmla="*/ 993 w 1137"/>
                  <a:gd name="T65" fmla="*/ 612 h 1168"/>
                  <a:gd name="T66" fmla="*/ 1026 w 1137"/>
                  <a:gd name="T67" fmla="*/ 711 h 1168"/>
                  <a:gd name="T68" fmla="*/ 1032 w 1137"/>
                  <a:gd name="T69" fmla="*/ 729 h 1168"/>
                  <a:gd name="T70" fmla="*/ 1047 w 1137"/>
                  <a:gd name="T71" fmla="*/ 753 h 1168"/>
                  <a:gd name="T72" fmla="*/ 1071 w 1137"/>
                  <a:gd name="T73" fmla="*/ 819 h 1168"/>
                  <a:gd name="T74" fmla="*/ 1098 w 1137"/>
                  <a:gd name="T75" fmla="*/ 933 h 1168"/>
                  <a:gd name="T76" fmla="*/ 1122 w 1137"/>
                  <a:gd name="T77" fmla="*/ 1029 h 1168"/>
                  <a:gd name="T78" fmla="*/ 1125 w 1137"/>
                  <a:gd name="T79" fmla="*/ 1128 h 1168"/>
                  <a:gd name="T80" fmla="*/ 1095 w 1137"/>
                  <a:gd name="T81" fmla="*/ 1140 h 1168"/>
                  <a:gd name="T82" fmla="*/ 999 w 1137"/>
                  <a:gd name="T83" fmla="*/ 1158 h 1168"/>
                  <a:gd name="T84" fmla="*/ 903 w 1137"/>
                  <a:gd name="T85" fmla="*/ 1161 h 1168"/>
                  <a:gd name="T86" fmla="*/ 621 w 1137"/>
                  <a:gd name="T87" fmla="*/ 1158 h 1168"/>
                  <a:gd name="T88" fmla="*/ 519 w 1137"/>
                  <a:gd name="T89" fmla="*/ 1146 h 1168"/>
                  <a:gd name="T90" fmla="*/ 393 w 1137"/>
                  <a:gd name="T91" fmla="*/ 1149 h 1168"/>
                  <a:gd name="T92" fmla="*/ 15 w 1137"/>
                  <a:gd name="T93" fmla="*/ 1125 h 1168"/>
                  <a:gd name="T94" fmla="*/ 0 w 1137"/>
                  <a:gd name="T95" fmla="*/ 1113 h 11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37"/>
                  <a:gd name="T145" fmla="*/ 0 h 1168"/>
                  <a:gd name="T146" fmla="*/ 1137 w 1137"/>
                  <a:gd name="T147" fmla="*/ 1168 h 11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37" h="1168">
                    <a:moveTo>
                      <a:pt x="0" y="1113"/>
                    </a:moveTo>
                    <a:cubicBezTo>
                      <a:pt x="15" y="1108"/>
                      <a:pt x="21" y="1092"/>
                      <a:pt x="30" y="1080"/>
                    </a:cubicBezTo>
                    <a:cubicBezTo>
                      <a:pt x="46" y="1058"/>
                      <a:pt x="58" y="1038"/>
                      <a:pt x="69" y="1014"/>
                    </a:cubicBezTo>
                    <a:cubicBezTo>
                      <a:pt x="80" y="989"/>
                      <a:pt x="87" y="961"/>
                      <a:pt x="111" y="945"/>
                    </a:cubicBezTo>
                    <a:cubicBezTo>
                      <a:pt x="126" y="923"/>
                      <a:pt x="150" y="911"/>
                      <a:pt x="171" y="897"/>
                    </a:cubicBezTo>
                    <a:cubicBezTo>
                      <a:pt x="180" y="884"/>
                      <a:pt x="195" y="877"/>
                      <a:pt x="207" y="867"/>
                    </a:cubicBezTo>
                    <a:cubicBezTo>
                      <a:pt x="218" y="858"/>
                      <a:pt x="221" y="847"/>
                      <a:pt x="234" y="843"/>
                    </a:cubicBezTo>
                    <a:cubicBezTo>
                      <a:pt x="251" y="817"/>
                      <a:pt x="278" y="790"/>
                      <a:pt x="300" y="768"/>
                    </a:cubicBezTo>
                    <a:cubicBezTo>
                      <a:pt x="315" y="753"/>
                      <a:pt x="321" y="735"/>
                      <a:pt x="339" y="723"/>
                    </a:cubicBezTo>
                    <a:cubicBezTo>
                      <a:pt x="348" y="710"/>
                      <a:pt x="360" y="700"/>
                      <a:pt x="369" y="687"/>
                    </a:cubicBezTo>
                    <a:cubicBezTo>
                      <a:pt x="378" y="674"/>
                      <a:pt x="379" y="665"/>
                      <a:pt x="390" y="654"/>
                    </a:cubicBezTo>
                    <a:cubicBezTo>
                      <a:pt x="405" y="610"/>
                      <a:pt x="426" y="569"/>
                      <a:pt x="441" y="525"/>
                    </a:cubicBezTo>
                    <a:cubicBezTo>
                      <a:pt x="445" y="493"/>
                      <a:pt x="453" y="463"/>
                      <a:pt x="459" y="432"/>
                    </a:cubicBezTo>
                    <a:cubicBezTo>
                      <a:pt x="461" y="420"/>
                      <a:pt x="464" y="408"/>
                      <a:pt x="468" y="396"/>
                    </a:cubicBezTo>
                    <a:cubicBezTo>
                      <a:pt x="470" y="390"/>
                      <a:pt x="474" y="378"/>
                      <a:pt x="474" y="378"/>
                    </a:cubicBezTo>
                    <a:cubicBezTo>
                      <a:pt x="484" y="299"/>
                      <a:pt x="519" y="230"/>
                      <a:pt x="534" y="153"/>
                    </a:cubicBezTo>
                    <a:cubicBezTo>
                      <a:pt x="539" y="54"/>
                      <a:pt x="530" y="118"/>
                      <a:pt x="540" y="84"/>
                    </a:cubicBezTo>
                    <a:cubicBezTo>
                      <a:pt x="544" y="71"/>
                      <a:pt x="552" y="45"/>
                      <a:pt x="552" y="45"/>
                    </a:cubicBezTo>
                    <a:cubicBezTo>
                      <a:pt x="554" y="27"/>
                      <a:pt x="551" y="6"/>
                      <a:pt x="570" y="0"/>
                    </a:cubicBezTo>
                    <a:cubicBezTo>
                      <a:pt x="574" y="13"/>
                      <a:pt x="587" y="23"/>
                      <a:pt x="600" y="27"/>
                    </a:cubicBezTo>
                    <a:cubicBezTo>
                      <a:pt x="606" y="33"/>
                      <a:pt x="613" y="36"/>
                      <a:pt x="618" y="42"/>
                    </a:cubicBezTo>
                    <a:cubicBezTo>
                      <a:pt x="635" y="63"/>
                      <a:pt x="604" y="40"/>
                      <a:pt x="630" y="57"/>
                    </a:cubicBezTo>
                    <a:cubicBezTo>
                      <a:pt x="637" y="68"/>
                      <a:pt x="646" y="74"/>
                      <a:pt x="657" y="81"/>
                    </a:cubicBezTo>
                    <a:cubicBezTo>
                      <a:pt x="671" y="102"/>
                      <a:pt x="663" y="95"/>
                      <a:pt x="678" y="105"/>
                    </a:cubicBezTo>
                    <a:cubicBezTo>
                      <a:pt x="690" y="122"/>
                      <a:pt x="706" y="145"/>
                      <a:pt x="723" y="156"/>
                    </a:cubicBezTo>
                    <a:cubicBezTo>
                      <a:pt x="732" y="170"/>
                      <a:pt x="739" y="181"/>
                      <a:pt x="750" y="192"/>
                    </a:cubicBezTo>
                    <a:cubicBezTo>
                      <a:pt x="758" y="217"/>
                      <a:pt x="787" y="256"/>
                      <a:pt x="807" y="276"/>
                    </a:cubicBezTo>
                    <a:cubicBezTo>
                      <a:pt x="820" y="316"/>
                      <a:pt x="846" y="363"/>
                      <a:pt x="876" y="393"/>
                    </a:cubicBezTo>
                    <a:cubicBezTo>
                      <a:pt x="881" y="407"/>
                      <a:pt x="887" y="413"/>
                      <a:pt x="897" y="423"/>
                    </a:cubicBezTo>
                    <a:cubicBezTo>
                      <a:pt x="904" y="445"/>
                      <a:pt x="920" y="461"/>
                      <a:pt x="933" y="480"/>
                    </a:cubicBezTo>
                    <a:cubicBezTo>
                      <a:pt x="945" y="498"/>
                      <a:pt x="956" y="522"/>
                      <a:pt x="963" y="543"/>
                    </a:cubicBezTo>
                    <a:cubicBezTo>
                      <a:pt x="969" y="560"/>
                      <a:pt x="972" y="579"/>
                      <a:pt x="981" y="594"/>
                    </a:cubicBezTo>
                    <a:cubicBezTo>
                      <a:pt x="985" y="600"/>
                      <a:pt x="993" y="612"/>
                      <a:pt x="993" y="612"/>
                    </a:cubicBezTo>
                    <a:cubicBezTo>
                      <a:pt x="1000" y="650"/>
                      <a:pt x="1012" y="677"/>
                      <a:pt x="1026" y="711"/>
                    </a:cubicBezTo>
                    <a:cubicBezTo>
                      <a:pt x="1028" y="717"/>
                      <a:pt x="1030" y="723"/>
                      <a:pt x="1032" y="729"/>
                    </a:cubicBezTo>
                    <a:cubicBezTo>
                      <a:pt x="1035" y="738"/>
                      <a:pt x="1047" y="753"/>
                      <a:pt x="1047" y="753"/>
                    </a:cubicBezTo>
                    <a:cubicBezTo>
                      <a:pt x="1053" y="775"/>
                      <a:pt x="1066" y="796"/>
                      <a:pt x="1071" y="819"/>
                    </a:cubicBezTo>
                    <a:cubicBezTo>
                      <a:pt x="1079" y="857"/>
                      <a:pt x="1090" y="895"/>
                      <a:pt x="1098" y="933"/>
                    </a:cubicBezTo>
                    <a:cubicBezTo>
                      <a:pt x="1101" y="965"/>
                      <a:pt x="1104" y="1001"/>
                      <a:pt x="1122" y="1029"/>
                    </a:cubicBezTo>
                    <a:cubicBezTo>
                      <a:pt x="1128" y="1059"/>
                      <a:pt x="1137" y="1098"/>
                      <a:pt x="1125" y="1128"/>
                    </a:cubicBezTo>
                    <a:cubicBezTo>
                      <a:pt x="1122" y="1135"/>
                      <a:pt x="1101" y="1139"/>
                      <a:pt x="1095" y="1140"/>
                    </a:cubicBezTo>
                    <a:cubicBezTo>
                      <a:pt x="1063" y="1146"/>
                      <a:pt x="1032" y="1156"/>
                      <a:pt x="999" y="1158"/>
                    </a:cubicBezTo>
                    <a:cubicBezTo>
                      <a:pt x="967" y="1160"/>
                      <a:pt x="935" y="1160"/>
                      <a:pt x="903" y="1161"/>
                    </a:cubicBezTo>
                    <a:cubicBezTo>
                      <a:pt x="808" y="1168"/>
                      <a:pt x="716" y="1162"/>
                      <a:pt x="621" y="1158"/>
                    </a:cubicBezTo>
                    <a:cubicBezTo>
                      <a:pt x="587" y="1155"/>
                      <a:pt x="554" y="1149"/>
                      <a:pt x="519" y="1146"/>
                    </a:cubicBezTo>
                    <a:cubicBezTo>
                      <a:pt x="478" y="1138"/>
                      <a:pt x="435" y="1145"/>
                      <a:pt x="393" y="1149"/>
                    </a:cubicBezTo>
                    <a:cubicBezTo>
                      <a:pt x="294" y="1148"/>
                      <a:pt x="123" y="1161"/>
                      <a:pt x="15" y="1125"/>
                    </a:cubicBezTo>
                    <a:cubicBezTo>
                      <a:pt x="11" y="1121"/>
                      <a:pt x="0" y="1099"/>
                      <a:pt x="0" y="1113"/>
                    </a:cubicBezTo>
                    <a:close/>
                  </a:path>
                </a:pathLst>
              </a:custGeom>
              <a:solidFill>
                <a:srgbClr val="B2B2B2"/>
              </a:solidFill>
              <a:ln w="9525">
                <a:noFill/>
                <a:round/>
                <a:headEnd/>
                <a:tailEnd/>
              </a:ln>
            </p:spPr>
            <p:txBody>
              <a:bodyPr/>
              <a:lstStyle/>
              <a:p>
                <a:endParaRPr lang="en-CA"/>
              </a:p>
            </p:txBody>
          </p:sp>
          <p:sp>
            <p:nvSpPr>
              <p:cNvPr id="69695" name="Freeform 32"/>
              <p:cNvSpPr>
                <a:spLocks/>
              </p:cNvSpPr>
              <p:nvPr/>
            </p:nvSpPr>
            <p:spPr bwMode="auto">
              <a:xfrm>
                <a:off x="3459" y="1470"/>
                <a:ext cx="575" cy="1140"/>
              </a:xfrm>
              <a:custGeom>
                <a:avLst/>
                <a:gdLst>
                  <a:gd name="T0" fmla="*/ 0 w 575"/>
                  <a:gd name="T1" fmla="*/ 0 h 1140"/>
                  <a:gd name="T2" fmla="*/ 246 w 575"/>
                  <a:gd name="T3" fmla="*/ 195 h 1140"/>
                  <a:gd name="T4" fmla="*/ 462 w 575"/>
                  <a:gd name="T5" fmla="*/ 504 h 1140"/>
                  <a:gd name="T6" fmla="*/ 558 w 575"/>
                  <a:gd name="T7" fmla="*/ 855 h 1140"/>
                  <a:gd name="T8" fmla="*/ 564 w 575"/>
                  <a:gd name="T9" fmla="*/ 1140 h 1140"/>
                  <a:gd name="T10" fmla="*/ 0 w 575"/>
                  <a:gd name="T11" fmla="*/ 0 h 1140"/>
                  <a:gd name="T12" fmla="*/ 0 60000 65536"/>
                  <a:gd name="T13" fmla="*/ 0 60000 65536"/>
                  <a:gd name="T14" fmla="*/ 0 60000 65536"/>
                  <a:gd name="T15" fmla="*/ 0 60000 65536"/>
                  <a:gd name="T16" fmla="*/ 0 60000 65536"/>
                  <a:gd name="T17" fmla="*/ 0 60000 65536"/>
                  <a:gd name="T18" fmla="*/ 0 w 575"/>
                  <a:gd name="T19" fmla="*/ 0 h 1140"/>
                  <a:gd name="T20" fmla="*/ 575 w 575"/>
                  <a:gd name="T21" fmla="*/ 1140 h 1140"/>
                </a:gdLst>
                <a:ahLst/>
                <a:cxnLst>
                  <a:cxn ang="T12">
                    <a:pos x="T0" y="T1"/>
                  </a:cxn>
                  <a:cxn ang="T13">
                    <a:pos x="T2" y="T3"/>
                  </a:cxn>
                  <a:cxn ang="T14">
                    <a:pos x="T4" y="T5"/>
                  </a:cxn>
                  <a:cxn ang="T15">
                    <a:pos x="T6" y="T7"/>
                  </a:cxn>
                  <a:cxn ang="T16">
                    <a:pos x="T8" y="T9"/>
                  </a:cxn>
                  <a:cxn ang="T17">
                    <a:pos x="T10" y="T11"/>
                  </a:cxn>
                </a:cxnLst>
                <a:rect l="T18" t="T19" r="T20" b="T21"/>
                <a:pathLst>
                  <a:path w="575" h="1140">
                    <a:moveTo>
                      <a:pt x="0" y="0"/>
                    </a:moveTo>
                    <a:cubicBezTo>
                      <a:pt x="41" y="32"/>
                      <a:pt x="169" y="111"/>
                      <a:pt x="246" y="195"/>
                    </a:cubicBezTo>
                    <a:cubicBezTo>
                      <a:pt x="323" y="279"/>
                      <a:pt x="410" y="394"/>
                      <a:pt x="462" y="504"/>
                    </a:cubicBezTo>
                    <a:cubicBezTo>
                      <a:pt x="514" y="614"/>
                      <a:pt x="541" y="749"/>
                      <a:pt x="558" y="855"/>
                    </a:cubicBezTo>
                    <a:cubicBezTo>
                      <a:pt x="575" y="961"/>
                      <a:pt x="563" y="1081"/>
                      <a:pt x="564" y="1140"/>
                    </a:cubicBezTo>
                    <a:cubicBezTo>
                      <a:pt x="564" y="1140"/>
                      <a:pt x="0" y="0"/>
                      <a:pt x="0" y="0"/>
                    </a:cubicBezTo>
                    <a:close/>
                  </a:path>
                </a:pathLst>
              </a:custGeom>
              <a:solidFill>
                <a:srgbClr val="B2B2B2"/>
              </a:solidFill>
              <a:ln w="9525">
                <a:noFill/>
                <a:round/>
                <a:headEnd/>
                <a:tailEnd/>
              </a:ln>
            </p:spPr>
            <p:txBody>
              <a:bodyPr/>
              <a:lstStyle/>
              <a:p>
                <a:endParaRPr lang="en-CA"/>
              </a:p>
            </p:txBody>
          </p:sp>
          <p:sp>
            <p:nvSpPr>
              <p:cNvPr id="69696" name="Freeform 33"/>
              <p:cNvSpPr>
                <a:spLocks/>
              </p:cNvSpPr>
              <p:nvPr/>
            </p:nvSpPr>
            <p:spPr bwMode="auto">
              <a:xfrm>
                <a:off x="2886" y="2598"/>
                <a:ext cx="1134" cy="160"/>
              </a:xfrm>
              <a:custGeom>
                <a:avLst/>
                <a:gdLst>
                  <a:gd name="T0" fmla="*/ 1134 w 1134"/>
                  <a:gd name="T1" fmla="*/ 12 h 160"/>
                  <a:gd name="T2" fmla="*/ 888 w 1134"/>
                  <a:gd name="T3" fmla="*/ 108 h 160"/>
                  <a:gd name="T4" fmla="*/ 549 w 1134"/>
                  <a:gd name="T5" fmla="*/ 159 h 160"/>
                  <a:gd name="T6" fmla="*/ 258 w 1134"/>
                  <a:gd name="T7" fmla="*/ 105 h 160"/>
                  <a:gd name="T8" fmla="*/ 0 w 1134"/>
                  <a:gd name="T9" fmla="*/ 0 h 160"/>
                  <a:gd name="T10" fmla="*/ 1134 w 1134"/>
                  <a:gd name="T11" fmla="*/ 12 h 160"/>
                  <a:gd name="T12" fmla="*/ 0 60000 65536"/>
                  <a:gd name="T13" fmla="*/ 0 60000 65536"/>
                  <a:gd name="T14" fmla="*/ 0 60000 65536"/>
                  <a:gd name="T15" fmla="*/ 0 60000 65536"/>
                  <a:gd name="T16" fmla="*/ 0 60000 65536"/>
                  <a:gd name="T17" fmla="*/ 0 60000 65536"/>
                  <a:gd name="T18" fmla="*/ 0 w 1134"/>
                  <a:gd name="T19" fmla="*/ 0 h 160"/>
                  <a:gd name="T20" fmla="*/ 1134 w 1134"/>
                  <a:gd name="T21" fmla="*/ 160 h 160"/>
                </a:gdLst>
                <a:ahLst/>
                <a:cxnLst>
                  <a:cxn ang="T12">
                    <a:pos x="T0" y="T1"/>
                  </a:cxn>
                  <a:cxn ang="T13">
                    <a:pos x="T2" y="T3"/>
                  </a:cxn>
                  <a:cxn ang="T14">
                    <a:pos x="T4" y="T5"/>
                  </a:cxn>
                  <a:cxn ang="T15">
                    <a:pos x="T6" y="T7"/>
                  </a:cxn>
                  <a:cxn ang="T16">
                    <a:pos x="T8" y="T9"/>
                  </a:cxn>
                  <a:cxn ang="T17">
                    <a:pos x="T10" y="T11"/>
                  </a:cxn>
                </a:cxnLst>
                <a:rect l="T18" t="T19" r="T20" b="T21"/>
                <a:pathLst>
                  <a:path w="1134" h="160">
                    <a:moveTo>
                      <a:pt x="1134" y="12"/>
                    </a:moveTo>
                    <a:cubicBezTo>
                      <a:pt x="1093" y="28"/>
                      <a:pt x="986" y="84"/>
                      <a:pt x="888" y="108"/>
                    </a:cubicBezTo>
                    <a:cubicBezTo>
                      <a:pt x="790" y="132"/>
                      <a:pt x="654" y="160"/>
                      <a:pt x="549" y="159"/>
                    </a:cubicBezTo>
                    <a:cubicBezTo>
                      <a:pt x="444" y="158"/>
                      <a:pt x="349" y="131"/>
                      <a:pt x="258" y="105"/>
                    </a:cubicBezTo>
                    <a:cubicBezTo>
                      <a:pt x="167" y="79"/>
                      <a:pt x="54" y="22"/>
                      <a:pt x="0" y="0"/>
                    </a:cubicBezTo>
                    <a:cubicBezTo>
                      <a:pt x="0" y="0"/>
                      <a:pt x="1134" y="12"/>
                      <a:pt x="1134" y="12"/>
                    </a:cubicBezTo>
                    <a:close/>
                  </a:path>
                </a:pathLst>
              </a:custGeom>
              <a:solidFill>
                <a:srgbClr val="B2B2B2"/>
              </a:solidFill>
              <a:ln w="9525">
                <a:noFill/>
                <a:round/>
                <a:headEnd/>
                <a:tailEnd/>
              </a:ln>
            </p:spPr>
            <p:txBody>
              <a:bodyPr/>
              <a:lstStyle/>
              <a:p>
                <a:endParaRPr lang="en-CA"/>
              </a:p>
            </p:txBody>
          </p:sp>
        </p:grpSp>
        <p:grpSp>
          <p:nvGrpSpPr>
            <p:cNvPr id="11" name="Group 34"/>
            <p:cNvGrpSpPr>
              <a:grpSpLocks/>
            </p:cNvGrpSpPr>
            <p:nvPr/>
          </p:nvGrpSpPr>
          <p:grpSpPr bwMode="auto">
            <a:xfrm>
              <a:off x="1694" y="1444"/>
              <a:ext cx="1178" cy="1296"/>
              <a:chOff x="1714" y="1455"/>
              <a:chExt cx="1178" cy="1296"/>
            </a:xfrm>
          </p:grpSpPr>
          <p:sp>
            <p:nvSpPr>
              <p:cNvPr id="69691" name="Freeform 35"/>
              <p:cNvSpPr>
                <a:spLocks/>
              </p:cNvSpPr>
              <p:nvPr/>
            </p:nvSpPr>
            <p:spPr bwMode="auto">
              <a:xfrm>
                <a:off x="1725" y="2595"/>
                <a:ext cx="1167" cy="156"/>
              </a:xfrm>
              <a:custGeom>
                <a:avLst/>
                <a:gdLst>
                  <a:gd name="T0" fmla="*/ 0 w 1167"/>
                  <a:gd name="T1" fmla="*/ 0 h 156"/>
                  <a:gd name="T2" fmla="*/ 240 w 1167"/>
                  <a:gd name="T3" fmla="*/ 105 h 156"/>
                  <a:gd name="T4" fmla="*/ 558 w 1167"/>
                  <a:gd name="T5" fmla="*/ 156 h 156"/>
                  <a:gd name="T6" fmla="*/ 906 w 1167"/>
                  <a:gd name="T7" fmla="*/ 105 h 156"/>
                  <a:gd name="T8" fmla="*/ 1167 w 1167"/>
                  <a:gd name="T9" fmla="*/ 0 h 156"/>
                  <a:gd name="T10" fmla="*/ 0 w 1167"/>
                  <a:gd name="T11" fmla="*/ 0 h 156"/>
                  <a:gd name="T12" fmla="*/ 0 60000 65536"/>
                  <a:gd name="T13" fmla="*/ 0 60000 65536"/>
                  <a:gd name="T14" fmla="*/ 0 60000 65536"/>
                  <a:gd name="T15" fmla="*/ 0 60000 65536"/>
                  <a:gd name="T16" fmla="*/ 0 60000 65536"/>
                  <a:gd name="T17" fmla="*/ 0 60000 65536"/>
                  <a:gd name="T18" fmla="*/ 0 w 1167"/>
                  <a:gd name="T19" fmla="*/ 0 h 156"/>
                  <a:gd name="T20" fmla="*/ 1167 w 1167"/>
                  <a:gd name="T21" fmla="*/ 156 h 156"/>
                </a:gdLst>
                <a:ahLst/>
                <a:cxnLst>
                  <a:cxn ang="T12">
                    <a:pos x="T0" y="T1"/>
                  </a:cxn>
                  <a:cxn ang="T13">
                    <a:pos x="T2" y="T3"/>
                  </a:cxn>
                  <a:cxn ang="T14">
                    <a:pos x="T4" y="T5"/>
                  </a:cxn>
                  <a:cxn ang="T15">
                    <a:pos x="T6" y="T7"/>
                  </a:cxn>
                  <a:cxn ang="T16">
                    <a:pos x="T8" y="T9"/>
                  </a:cxn>
                  <a:cxn ang="T17">
                    <a:pos x="T10" y="T11"/>
                  </a:cxn>
                </a:cxnLst>
                <a:rect l="T18" t="T19" r="T20" b="T21"/>
                <a:pathLst>
                  <a:path w="1167" h="156">
                    <a:moveTo>
                      <a:pt x="0" y="0"/>
                    </a:moveTo>
                    <a:cubicBezTo>
                      <a:pt x="39" y="18"/>
                      <a:pt x="147" y="79"/>
                      <a:pt x="240" y="105"/>
                    </a:cubicBezTo>
                    <a:cubicBezTo>
                      <a:pt x="333" y="131"/>
                      <a:pt x="447" y="156"/>
                      <a:pt x="558" y="156"/>
                    </a:cubicBezTo>
                    <a:cubicBezTo>
                      <a:pt x="669" y="156"/>
                      <a:pt x="805" y="131"/>
                      <a:pt x="906" y="105"/>
                    </a:cubicBezTo>
                    <a:cubicBezTo>
                      <a:pt x="1007" y="79"/>
                      <a:pt x="1113" y="22"/>
                      <a:pt x="1167" y="0"/>
                    </a:cubicBezTo>
                    <a:cubicBezTo>
                      <a:pt x="1167" y="0"/>
                      <a:pt x="0" y="0"/>
                      <a:pt x="0" y="0"/>
                    </a:cubicBezTo>
                    <a:close/>
                  </a:path>
                </a:pathLst>
              </a:custGeom>
              <a:solidFill>
                <a:srgbClr val="B2B2B2"/>
              </a:solidFill>
              <a:ln w="9525">
                <a:noFill/>
                <a:round/>
                <a:headEnd/>
                <a:tailEnd/>
              </a:ln>
            </p:spPr>
            <p:txBody>
              <a:bodyPr/>
              <a:lstStyle/>
              <a:p>
                <a:endParaRPr lang="en-CA"/>
              </a:p>
            </p:txBody>
          </p:sp>
          <p:sp>
            <p:nvSpPr>
              <p:cNvPr id="69692" name="Freeform 36"/>
              <p:cNvSpPr>
                <a:spLocks/>
              </p:cNvSpPr>
              <p:nvPr/>
            </p:nvSpPr>
            <p:spPr bwMode="auto">
              <a:xfrm>
                <a:off x="1728" y="1455"/>
                <a:ext cx="1159" cy="1197"/>
              </a:xfrm>
              <a:custGeom>
                <a:avLst/>
                <a:gdLst>
                  <a:gd name="T0" fmla="*/ 609 w 1159"/>
                  <a:gd name="T1" fmla="*/ 9 h 1197"/>
                  <a:gd name="T2" fmla="*/ 669 w 1159"/>
                  <a:gd name="T3" fmla="*/ 156 h 1197"/>
                  <a:gd name="T4" fmla="*/ 681 w 1159"/>
                  <a:gd name="T5" fmla="*/ 360 h 1197"/>
                  <a:gd name="T6" fmla="*/ 750 w 1159"/>
                  <a:gd name="T7" fmla="*/ 504 h 1197"/>
                  <a:gd name="T8" fmla="*/ 795 w 1159"/>
                  <a:gd name="T9" fmla="*/ 621 h 1197"/>
                  <a:gd name="T10" fmla="*/ 828 w 1159"/>
                  <a:gd name="T11" fmla="*/ 678 h 1197"/>
                  <a:gd name="T12" fmla="*/ 846 w 1159"/>
                  <a:gd name="T13" fmla="*/ 726 h 1197"/>
                  <a:gd name="T14" fmla="*/ 888 w 1159"/>
                  <a:gd name="T15" fmla="*/ 783 h 1197"/>
                  <a:gd name="T16" fmla="*/ 942 w 1159"/>
                  <a:gd name="T17" fmla="*/ 840 h 1197"/>
                  <a:gd name="T18" fmla="*/ 969 w 1159"/>
                  <a:gd name="T19" fmla="*/ 861 h 1197"/>
                  <a:gd name="T20" fmla="*/ 987 w 1159"/>
                  <a:gd name="T21" fmla="*/ 873 h 1197"/>
                  <a:gd name="T22" fmla="*/ 1026 w 1159"/>
                  <a:gd name="T23" fmla="*/ 918 h 1197"/>
                  <a:gd name="T24" fmla="*/ 1053 w 1159"/>
                  <a:gd name="T25" fmla="*/ 954 h 1197"/>
                  <a:gd name="T26" fmla="*/ 1095 w 1159"/>
                  <a:gd name="T27" fmla="*/ 1029 h 1197"/>
                  <a:gd name="T28" fmla="*/ 1110 w 1159"/>
                  <a:gd name="T29" fmla="*/ 1065 h 1197"/>
                  <a:gd name="T30" fmla="*/ 1125 w 1159"/>
                  <a:gd name="T31" fmla="*/ 1101 h 1197"/>
                  <a:gd name="T32" fmla="*/ 1143 w 1159"/>
                  <a:gd name="T33" fmla="*/ 1113 h 1197"/>
                  <a:gd name="T34" fmla="*/ 1146 w 1159"/>
                  <a:gd name="T35" fmla="*/ 1122 h 1197"/>
                  <a:gd name="T36" fmla="*/ 1155 w 1159"/>
                  <a:gd name="T37" fmla="*/ 1128 h 1197"/>
                  <a:gd name="T38" fmla="*/ 1125 w 1159"/>
                  <a:gd name="T39" fmla="*/ 1149 h 1197"/>
                  <a:gd name="T40" fmla="*/ 975 w 1159"/>
                  <a:gd name="T41" fmla="*/ 1179 h 1197"/>
                  <a:gd name="T42" fmla="*/ 906 w 1159"/>
                  <a:gd name="T43" fmla="*/ 1182 h 1197"/>
                  <a:gd name="T44" fmla="*/ 828 w 1159"/>
                  <a:gd name="T45" fmla="*/ 1197 h 1197"/>
                  <a:gd name="T46" fmla="*/ 402 w 1159"/>
                  <a:gd name="T47" fmla="*/ 1185 h 1197"/>
                  <a:gd name="T48" fmla="*/ 282 w 1159"/>
                  <a:gd name="T49" fmla="*/ 1173 h 1197"/>
                  <a:gd name="T50" fmla="*/ 66 w 1159"/>
                  <a:gd name="T51" fmla="*/ 1161 h 1197"/>
                  <a:gd name="T52" fmla="*/ 6 w 1159"/>
                  <a:gd name="T53" fmla="*/ 1143 h 1197"/>
                  <a:gd name="T54" fmla="*/ 0 w 1159"/>
                  <a:gd name="T55" fmla="*/ 1134 h 1197"/>
                  <a:gd name="T56" fmla="*/ 24 w 1159"/>
                  <a:gd name="T57" fmla="*/ 1062 h 1197"/>
                  <a:gd name="T58" fmla="*/ 138 w 1159"/>
                  <a:gd name="T59" fmla="*/ 831 h 1197"/>
                  <a:gd name="T60" fmla="*/ 180 w 1159"/>
                  <a:gd name="T61" fmla="*/ 750 h 1197"/>
                  <a:gd name="T62" fmla="*/ 213 w 1159"/>
                  <a:gd name="T63" fmla="*/ 675 h 1197"/>
                  <a:gd name="T64" fmla="*/ 240 w 1159"/>
                  <a:gd name="T65" fmla="*/ 588 h 1197"/>
                  <a:gd name="T66" fmla="*/ 270 w 1159"/>
                  <a:gd name="T67" fmla="*/ 501 h 1197"/>
                  <a:gd name="T68" fmla="*/ 291 w 1159"/>
                  <a:gd name="T69" fmla="*/ 462 h 1197"/>
                  <a:gd name="T70" fmla="*/ 345 w 1159"/>
                  <a:gd name="T71" fmla="*/ 354 h 1197"/>
                  <a:gd name="T72" fmla="*/ 381 w 1159"/>
                  <a:gd name="T73" fmla="*/ 297 h 1197"/>
                  <a:gd name="T74" fmla="*/ 402 w 1159"/>
                  <a:gd name="T75" fmla="*/ 264 h 1197"/>
                  <a:gd name="T76" fmla="*/ 441 w 1159"/>
                  <a:gd name="T77" fmla="*/ 207 h 1197"/>
                  <a:gd name="T78" fmla="*/ 480 w 1159"/>
                  <a:gd name="T79" fmla="*/ 147 h 1197"/>
                  <a:gd name="T80" fmla="*/ 495 w 1159"/>
                  <a:gd name="T81" fmla="*/ 123 h 1197"/>
                  <a:gd name="T82" fmla="*/ 534 w 1159"/>
                  <a:gd name="T83" fmla="*/ 75 h 1197"/>
                  <a:gd name="T84" fmla="*/ 558 w 1159"/>
                  <a:gd name="T85" fmla="*/ 51 h 1197"/>
                  <a:gd name="T86" fmla="*/ 609 w 1159"/>
                  <a:gd name="T87" fmla="*/ 9 h 119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59"/>
                  <a:gd name="T133" fmla="*/ 0 h 1197"/>
                  <a:gd name="T134" fmla="*/ 1159 w 1159"/>
                  <a:gd name="T135" fmla="*/ 1197 h 119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59" h="1197">
                    <a:moveTo>
                      <a:pt x="609" y="9"/>
                    </a:moveTo>
                    <a:cubicBezTo>
                      <a:pt x="614" y="64"/>
                      <a:pt x="648" y="106"/>
                      <a:pt x="669" y="156"/>
                    </a:cubicBezTo>
                    <a:cubicBezTo>
                      <a:pt x="679" y="223"/>
                      <a:pt x="666" y="294"/>
                      <a:pt x="681" y="360"/>
                    </a:cubicBezTo>
                    <a:cubicBezTo>
                      <a:pt x="693" y="413"/>
                      <a:pt x="726" y="456"/>
                      <a:pt x="750" y="504"/>
                    </a:cubicBezTo>
                    <a:cubicBezTo>
                      <a:pt x="769" y="541"/>
                      <a:pt x="776" y="584"/>
                      <a:pt x="795" y="621"/>
                    </a:cubicBezTo>
                    <a:cubicBezTo>
                      <a:pt x="805" y="641"/>
                      <a:pt x="819" y="658"/>
                      <a:pt x="828" y="678"/>
                    </a:cubicBezTo>
                    <a:cubicBezTo>
                      <a:pt x="835" y="694"/>
                      <a:pt x="836" y="711"/>
                      <a:pt x="846" y="726"/>
                    </a:cubicBezTo>
                    <a:cubicBezTo>
                      <a:pt x="852" y="752"/>
                      <a:pt x="866" y="768"/>
                      <a:pt x="888" y="783"/>
                    </a:cubicBezTo>
                    <a:cubicBezTo>
                      <a:pt x="902" y="804"/>
                      <a:pt x="922" y="824"/>
                      <a:pt x="942" y="840"/>
                    </a:cubicBezTo>
                    <a:cubicBezTo>
                      <a:pt x="951" y="847"/>
                      <a:pt x="960" y="854"/>
                      <a:pt x="969" y="861"/>
                    </a:cubicBezTo>
                    <a:cubicBezTo>
                      <a:pt x="975" y="865"/>
                      <a:pt x="987" y="873"/>
                      <a:pt x="987" y="873"/>
                    </a:cubicBezTo>
                    <a:cubicBezTo>
                      <a:pt x="992" y="894"/>
                      <a:pt x="1013" y="901"/>
                      <a:pt x="1026" y="918"/>
                    </a:cubicBezTo>
                    <a:cubicBezTo>
                      <a:pt x="1036" y="931"/>
                      <a:pt x="1042" y="943"/>
                      <a:pt x="1053" y="954"/>
                    </a:cubicBezTo>
                    <a:cubicBezTo>
                      <a:pt x="1062" y="981"/>
                      <a:pt x="1087" y="1004"/>
                      <a:pt x="1095" y="1029"/>
                    </a:cubicBezTo>
                    <a:cubicBezTo>
                      <a:pt x="1099" y="1042"/>
                      <a:pt x="1104" y="1053"/>
                      <a:pt x="1110" y="1065"/>
                    </a:cubicBezTo>
                    <a:cubicBezTo>
                      <a:pt x="1116" y="1077"/>
                      <a:pt x="1121" y="1088"/>
                      <a:pt x="1125" y="1101"/>
                    </a:cubicBezTo>
                    <a:cubicBezTo>
                      <a:pt x="1127" y="1108"/>
                      <a:pt x="1143" y="1113"/>
                      <a:pt x="1143" y="1113"/>
                    </a:cubicBezTo>
                    <a:cubicBezTo>
                      <a:pt x="1144" y="1116"/>
                      <a:pt x="1144" y="1120"/>
                      <a:pt x="1146" y="1122"/>
                    </a:cubicBezTo>
                    <a:cubicBezTo>
                      <a:pt x="1148" y="1125"/>
                      <a:pt x="1154" y="1125"/>
                      <a:pt x="1155" y="1128"/>
                    </a:cubicBezTo>
                    <a:cubicBezTo>
                      <a:pt x="1159" y="1138"/>
                      <a:pt x="1133" y="1146"/>
                      <a:pt x="1125" y="1149"/>
                    </a:cubicBezTo>
                    <a:cubicBezTo>
                      <a:pt x="1078" y="1170"/>
                      <a:pt x="1026" y="1176"/>
                      <a:pt x="975" y="1179"/>
                    </a:cubicBezTo>
                    <a:cubicBezTo>
                      <a:pt x="952" y="1180"/>
                      <a:pt x="929" y="1181"/>
                      <a:pt x="906" y="1182"/>
                    </a:cubicBezTo>
                    <a:cubicBezTo>
                      <a:pt x="880" y="1188"/>
                      <a:pt x="855" y="1194"/>
                      <a:pt x="828" y="1197"/>
                    </a:cubicBezTo>
                    <a:cubicBezTo>
                      <a:pt x="683" y="1195"/>
                      <a:pt x="545" y="1192"/>
                      <a:pt x="402" y="1185"/>
                    </a:cubicBezTo>
                    <a:cubicBezTo>
                      <a:pt x="362" y="1180"/>
                      <a:pt x="322" y="1176"/>
                      <a:pt x="282" y="1173"/>
                    </a:cubicBezTo>
                    <a:cubicBezTo>
                      <a:pt x="241" y="1159"/>
                      <a:pt x="109" y="1162"/>
                      <a:pt x="66" y="1161"/>
                    </a:cubicBezTo>
                    <a:cubicBezTo>
                      <a:pt x="48" y="1149"/>
                      <a:pt x="26" y="1150"/>
                      <a:pt x="6" y="1143"/>
                    </a:cubicBezTo>
                    <a:cubicBezTo>
                      <a:pt x="4" y="1140"/>
                      <a:pt x="0" y="1138"/>
                      <a:pt x="0" y="1134"/>
                    </a:cubicBezTo>
                    <a:cubicBezTo>
                      <a:pt x="0" y="1124"/>
                      <a:pt x="19" y="1072"/>
                      <a:pt x="24" y="1062"/>
                    </a:cubicBezTo>
                    <a:cubicBezTo>
                      <a:pt x="51" y="980"/>
                      <a:pt x="90" y="903"/>
                      <a:pt x="138" y="831"/>
                    </a:cubicBezTo>
                    <a:cubicBezTo>
                      <a:pt x="155" y="805"/>
                      <a:pt x="162" y="774"/>
                      <a:pt x="180" y="750"/>
                    </a:cubicBezTo>
                    <a:cubicBezTo>
                      <a:pt x="189" y="724"/>
                      <a:pt x="202" y="700"/>
                      <a:pt x="213" y="675"/>
                    </a:cubicBezTo>
                    <a:cubicBezTo>
                      <a:pt x="225" y="648"/>
                      <a:pt x="231" y="616"/>
                      <a:pt x="240" y="588"/>
                    </a:cubicBezTo>
                    <a:cubicBezTo>
                      <a:pt x="250" y="559"/>
                      <a:pt x="260" y="530"/>
                      <a:pt x="270" y="501"/>
                    </a:cubicBezTo>
                    <a:cubicBezTo>
                      <a:pt x="275" y="487"/>
                      <a:pt x="285" y="475"/>
                      <a:pt x="291" y="462"/>
                    </a:cubicBezTo>
                    <a:cubicBezTo>
                      <a:pt x="307" y="427"/>
                      <a:pt x="317" y="382"/>
                      <a:pt x="345" y="354"/>
                    </a:cubicBezTo>
                    <a:cubicBezTo>
                      <a:pt x="351" y="335"/>
                      <a:pt x="367" y="311"/>
                      <a:pt x="381" y="297"/>
                    </a:cubicBezTo>
                    <a:cubicBezTo>
                      <a:pt x="386" y="282"/>
                      <a:pt x="391" y="275"/>
                      <a:pt x="402" y="264"/>
                    </a:cubicBezTo>
                    <a:cubicBezTo>
                      <a:pt x="409" y="243"/>
                      <a:pt x="431" y="227"/>
                      <a:pt x="441" y="207"/>
                    </a:cubicBezTo>
                    <a:cubicBezTo>
                      <a:pt x="451" y="187"/>
                      <a:pt x="461" y="160"/>
                      <a:pt x="480" y="147"/>
                    </a:cubicBezTo>
                    <a:cubicBezTo>
                      <a:pt x="487" y="126"/>
                      <a:pt x="481" y="133"/>
                      <a:pt x="495" y="123"/>
                    </a:cubicBezTo>
                    <a:cubicBezTo>
                      <a:pt x="500" y="113"/>
                      <a:pt x="525" y="78"/>
                      <a:pt x="534" y="75"/>
                    </a:cubicBezTo>
                    <a:cubicBezTo>
                      <a:pt x="543" y="66"/>
                      <a:pt x="548" y="58"/>
                      <a:pt x="558" y="51"/>
                    </a:cubicBezTo>
                    <a:cubicBezTo>
                      <a:pt x="570" y="34"/>
                      <a:pt x="583" y="0"/>
                      <a:pt x="609" y="9"/>
                    </a:cubicBezTo>
                    <a:close/>
                  </a:path>
                </a:pathLst>
              </a:custGeom>
              <a:solidFill>
                <a:srgbClr val="B2B2B2"/>
              </a:solidFill>
              <a:ln w="9525">
                <a:noFill/>
                <a:round/>
                <a:headEnd/>
                <a:tailEnd/>
              </a:ln>
            </p:spPr>
            <p:txBody>
              <a:bodyPr/>
              <a:lstStyle/>
              <a:p>
                <a:endParaRPr lang="en-CA"/>
              </a:p>
            </p:txBody>
          </p:sp>
          <p:sp>
            <p:nvSpPr>
              <p:cNvPr id="69693" name="Freeform 37"/>
              <p:cNvSpPr>
                <a:spLocks/>
              </p:cNvSpPr>
              <p:nvPr/>
            </p:nvSpPr>
            <p:spPr bwMode="auto">
              <a:xfrm>
                <a:off x="1714" y="1458"/>
                <a:ext cx="608" cy="1137"/>
              </a:xfrm>
              <a:custGeom>
                <a:avLst/>
                <a:gdLst>
                  <a:gd name="T0" fmla="*/ 608 w 608"/>
                  <a:gd name="T1" fmla="*/ 0 h 1137"/>
                  <a:gd name="T2" fmla="*/ 386 w 608"/>
                  <a:gd name="T3" fmla="*/ 156 h 1137"/>
                  <a:gd name="T4" fmla="*/ 170 w 608"/>
                  <a:gd name="T5" fmla="*/ 429 h 1137"/>
                  <a:gd name="T6" fmla="*/ 26 w 608"/>
                  <a:gd name="T7" fmla="*/ 795 h 1137"/>
                  <a:gd name="T8" fmla="*/ 17 w 608"/>
                  <a:gd name="T9" fmla="*/ 1137 h 1137"/>
                  <a:gd name="T10" fmla="*/ 608 w 608"/>
                  <a:gd name="T11" fmla="*/ 0 h 1137"/>
                  <a:gd name="T12" fmla="*/ 0 60000 65536"/>
                  <a:gd name="T13" fmla="*/ 0 60000 65536"/>
                  <a:gd name="T14" fmla="*/ 0 60000 65536"/>
                  <a:gd name="T15" fmla="*/ 0 60000 65536"/>
                  <a:gd name="T16" fmla="*/ 0 60000 65536"/>
                  <a:gd name="T17" fmla="*/ 0 60000 65536"/>
                  <a:gd name="T18" fmla="*/ 0 w 608"/>
                  <a:gd name="T19" fmla="*/ 0 h 1137"/>
                  <a:gd name="T20" fmla="*/ 608 w 608"/>
                  <a:gd name="T21" fmla="*/ 1137 h 1137"/>
                </a:gdLst>
                <a:ahLst/>
                <a:cxnLst>
                  <a:cxn ang="T12">
                    <a:pos x="T0" y="T1"/>
                  </a:cxn>
                  <a:cxn ang="T13">
                    <a:pos x="T2" y="T3"/>
                  </a:cxn>
                  <a:cxn ang="T14">
                    <a:pos x="T4" y="T5"/>
                  </a:cxn>
                  <a:cxn ang="T15">
                    <a:pos x="T6" y="T7"/>
                  </a:cxn>
                  <a:cxn ang="T16">
                    <a:pos x="T8" y="T9"/>
                  </a:cxn>
                  <a:cxn ang="T17">
                    <a:pos x="T10" y="T11"/>
                  </a:cxn>
                </a:cxnLst>
                <a:rect l="T18" t="T19" r="T20" b="T21"/>
                <a:pathLst>
                  <a:path w="608" h="1137">
                    <a:moveTo>
                      <a:pt x="608" y="0"/>
                    </a:moveTo>
                    <a:cubicBezTo>
                      <a:pt x="571" y="26"/>
                      <a:pt x="459" y="84"/>
                      <a:pt x="386" y="156"/>
                    </a:cubicBezTo>
                    <a:cubicBezTo>
                      <a:pt x="313" y="228"/>
                      <a:pt x="230" y="323"/>
                      <a:pt x="170" y="429"/>
                    </a:cubicBezTo>
                    <a:cubicBezTo>
                      <a:pt x="110" y="535"/>
                      <a:pt x="52" y="677"/>
                      <a:pt x="26" y="795"/>
                    </a:cubicBezTo>
                    <a:cubicBezTo>
                      <a:pt x="0" y="913"/>
                      <a:pt x="19" y="1066"/>
                      <a:pt x="17" y="1137"/>
                    </a:cubicBezTo>
                    <a:cubicBezTo>
                      <a:pt x="17" y="1137"/>
                      <a:pt x="608" y="0"/>
                      <a:pt x="608" y="0"/>
                    </a:cubicBezTo>
                    <a:close/>
                  </a:path>
                </a:pathLst>
              </a:custGeom>
              <a:solidFill>
                <a:srgbClr val="B2B2B2"/>
              </a:solidFill>
              <a:ln w="9525">
                <a:noFill/>
                <a:round/>
                <a:headEnd/>
                <a:tailEnd/>
              </a:ln>
            </p:spPr>
            <p:txBody>
              <a:bodyPr/>
              <a:lstStyle/>
              <a:p>
                <a:endParaRPr lang="en-CA"/>
              </a:p>
            </p:txBody>
          </p:sp>
        </p:grpSp>
        <p:sp>
          <p:nvSpPr>
            <p:cNvPr id="69690" name="Freeform 38"/>
            <p:cNvSpPr>
              <a:spLocks/>
            </p:cNvSpPr>
            <p:nvPr/>
          </p:nvSpPr>
          <p:spPr bwMode="auto">
            <a:xfrm>
              <a:off x="2202" y="1219"/>
              <a:ext cx="1336" cy="1369"/>
            </a:xfrm>
            <a:custGeom>
              <a:avLst/>
              <a:gdLst>
                <a:gd name="T0" fmla="*/ 104 w 1336"/>
                <a:gd name="T1" fmla="*/ 222 h 1348"/>
                <a:gd name="T2" fmla="*/ 1236 w 1336"/>
                <a:gd name="T3" fmla="*/ 244 h 1348"/>
                <a:gd name="T4" fmla="*/ 672 w 1336"/>
                <a:gd name="T5" fmla="*/ 1390 h 1348"/>
                <a:gd name="T6" fmla="*/ 104 w 1336"/>
                <a:gd name="T7" fmla="*/ 222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rgbClr val="292929"/>
            </a:solidFill>
            <a:ln w="0">
              <a:noFill/>
              <a:round/>
              <a:headEnd/>
              <a:tailEnd/>
            </a:ln>
          </p:spPr>
          <p:txBody>
            <a:bodyPr/>
            <a:lstStyle/>
            <a:p>
              <a:endParaRPr lang="en-CA"/>
            </a:p>
          </p:txBody>
        </p:sp>
      </p:grpSp>
      <p:sp>
        <p:nvSpPr>
          <p:cNvPr id="380967" name="Rectangle 39"/>
          <p:cNvSpPr>
            <a:spLocks noChangeArrowheads="1"/>
          </p:cNvSpPr>
          <p:nvPr/>
        </p:nvSpPr>
        <p:spPr bwMode="auto">
          <a:xfrm>
            <a:off x="3195638" y="642938"/>
            <a:ext cx="2936875" cy="4740275"/>
          </a:xfrm>
          <a:prstGeom prst="rect">
            <a:avLst/>
          </a:prstGeom>
          <a:noFill/>
          <a:ln w="9525">
            <a:noFill/>
            <a:miter lim="800000"/>
            <a:headEnd/>
            <a:tailEnd/>
          </a:ln>
        </p:spPr>
        <p:txBody>
          <a:bodyPr>
            <a:spAutoFit/>
          </a:bodyPr>
          <a:lstStyle/>
          <a:p>
            <a:r>
              <a:rPr lang="en-US" sz="30500" b="1">
                <a:solidFill>
                  <a:srgbClr val="B1003A"/>
                </a:solidFill>
                <a:sym typeface="Wingdings 2" pitchFamily="18" charset="2"/>
              </a:rPr>
              <a:t></a:t>
            </a:r>
          </a:p>
        </p:txBody>
      </p:sp>
      <p:sp>
        <p:nvSpPr>
          <p:cNvPr id="380968" name="Text Box 40"/>
          <p:cNvSpPr txBox="1">
            <a:spLocks noChangeArrowheads="1"/>
          </p:cNvSpPr>
          <p:nvPr/>
        </p:nvSpPr>
        <p:spPr bwMode="auto">
          <a:xfrm>
            <a:off x="3962400" y="2971800"/>
            <a:ext cx="1143000" cy="523208"/>
          </a:xfrm>
          <a:prstGeom prst="rect">
            <a:avLst/>
          </a:prstGeom>
          <a:noFill/>
          <a:ln w="9525">
            <a:noFill/>
            <a:miter lim="800000"/>
            <a:headEnd/>
            <a:tailEnd/>
          </a:ln>
        </p:spPr>
        <p:txBody>
          <a:bodyPr wrap="square" lIns="91429" tIns="45714" rIns="91429" bIns="45714">
            <a:spAutoFit/>
          </a:bodyPr>
          <a:lstStyle/>
          <a:p>
            <a:pPr algn="ctr">
              <a:spcBef>
                <a:spcPct val="50000"/>
              </a:spcBef>
            </a:pPr>
            <a:r>
              <a:rPr lang="en-US" sz="1400" b="1">
                <a:solidFill>
                  <a:schemeClr val="bg1"/>
                </a:solidFill>
                <a:latin typeface="Verdana" pitchFamily="34" charset="0"/>
              </a:rPr>
              <a:t>Imagem de Deus</a:t>
            </a:r>
            <a:endParaRPr lang="en-US" sz="1400" b="1">
              <a:solidFill>
                <a:schemeClr val="bg1"/>
              </a:solidFill>
              <a:latin typeface="Verdana" pitchFamily="34" charset="0"/>
              <a:sym typeface="Wingdings 2" pitchFamily="18" charset="2"/>
            </a:endParaRPr>
          </a:p>
        </p:txBody>
      </p:sp>
      <p:sp>
        <p:nvSpPr>
          <p:cNvPr id="380969" name="Text Box 41"/>
          <p:cNvSpPr txBox="1">
            <a:spLocks noChangeArrowheads="1"/>
          </p:cNvSpPr>
          <p:nvPr/>
        </p:nvSpPr>
        <p:spPr bwMode="auto">
          <a:xfrm>
            <a:off x="5699125" y="1917700"/>
            <a:ext cx="1600200" cy="274638"/>
          </a:xfrm>
          <a:prstGeom prst="rect">
            <a:avLst/>
          </a:prstGeom>
          <a:noFill/>
          <a:ln w="9525">
            <a:noFill/>
            <a:miter lim="800000"/>
            <a:headEnd/>
            <a:tailEnd/>
          </a:ln>
        </p:spPr>
        <p:txBody>
          <a:bodyPr lIns="91429" tIns="45714" rIns="91429" bIns="45714">
            <a:spAutoFit/>
          </a:bodyPr>
          <a:lstStyle/>
          <a:p>
            <a:pPr>
              <a:spcBef>
                <a:spcPct val="50000"/>
              </a:spcBef>
            </a:pPr>
            <a:r>
              <a:rPr lang="en-US" sz="1200" b="1">
                <a:solidFill>
                  <a:schemeClr val="bg1"/>
                </a:solidFill>
                <a:latin typeface="Verdana" pitchFamily="34" charset="0"/>
              </a:rPr>
              <a:t>(Conhecimento)</a:t>
            </a:r>
          </a:p>
        </p:txBody>
      </p:sp>
      <p:sp>
        <p:nvSpPr>
          <p:cNvPr id="380970" name="Text Box 42"/>
          <p:cNvSpPr txBox="1">
            <a:spLocks noChangeArrowheads="1"/>
          </p:cNvSpPr>
          <p:nvPr/>
        </p:nvSpPr>
        <p:spPr bwMode="auto">
          <a:xfrm>
            <a:off x="4616450" y="1524000"/>
            <a:ext cx="2501900" cy="396875"/>
          </a:xfrm>
          <a:prstGeom prst="rect">
            <a:avLst/>
          </a:prstGeom>
          <a:noFill/>
          <a:ln w="9525">
            <a:noFill/>
            <a:miter lim="800000"/>
            <a:headEnd/>
            <a:tailEnd/>
          </a:ln>
        </p:spPr>
        <p:txBody>
          <a:bodyPr lIns="91429" tIns="45714" rIns="91429" bIns="45714">
            <a:spAutoFit/>
          </a:bodyPr>
          <a:lstStyle/>
          <a:p>
            <a:pPr algn="r">
              <a:spcBef>
                <a:spcPct val="50000"/>
              </a:spcBef>
            </a:pPr>
            <a:r>
              <a:rPr lang="en-US" sz="2000" b="1">
                <a:solidFill>
                  <a:schemeClr val="bg1"/>
                </a:solidFill>
                <a:latin typeface="Verdana" pitchFamily="34" charset="0"/>
              </a:rPr>
              <a:t>INSTRUÇãO</a:t>
            </a:r>
            <a:endParaRPr lang="en-US" sz="1200" b="1">
              <a:solidFill>
                <a:schemeClr val="bg1"/>
              </a:solidFill>
              <a:latin typeface="Verdana" pitchFamily="34" charset="0"/>
            </a:endParaRPr>
          </a:p>
        </p:txBody>
      </p:sp>
      <p:sp>
        <p:nvSpPr>
          <p:cNvPr id="380971" name="Text Box 43"/>
          <p:cNvSpPr txBox="1">
            <a:spLocks noChangeArrowheads="1"/>
          </p:cNvSpPr>
          <p:nvPr/>
        </p:nvSpPr>
        <p:spPr bwMode="auto">
          <a:xfrm>
            <a:off x="114300" y="6227802"/>
            <a:ext cx="3292475" cy="553998"/>
          </a:xfrm>
          <a:prstGeom prst="rect">
            <a:avLst/>
          </a:prstGeom>
          <a:noFill/>
          <a:ln w="9525">
            <a:noFill/>
            <a:miter lim="800000"/>
            <a:headEnd/>
            <a:tailEnd/>
          </a:ln>
        </p:spPr>
        <p:txBody>
          <a:bodyPr>
            <a:spAutoFit/>
          </a:bodyPr>
          <a:lstStyle/>
          <a:p>
            <a:pPr>
              <a:spcBef>
                <a:spcPct val="50000"/>
              </a:spcBef>
            </a:pPr>
            <a:r>
              <a:rPr lang="en-US" sz="3000" b="1">
                <a:solidFill>
                  <a:schemeClr val="bg1"/>
                </a:solidFill>
                <a:latin typeface="Verdana" pitchFamily="34" charset="0"/>
              </a:rPr>
              <a:t>Transformado</a:t>
            </a:r>
          </a:p>
        </p:txBody>
      </p:sp>
      <p:grpSp>
        <p:nvGrpSpPr>
          <p:cNvPr id="12" name="Group 44"/>
          <p:cNvGrpSpPr>
            <a:grpSpLocks/>
          </p:cNvGrpSpPr>
          <p:nvPr/>
        </p:nvGrpSpPr>
        <p:grpSpPr bwMode="auto">
          <a:xfrm>
            <a:off x="3492500" y="1935164"/>
            <a:ext cx="2120900" cy="2168526"/>
            <a:chOff x="2182" y="1222"/>
            <a:chExt cx="1336" cy="1366"/>
          </a:xfrm>
        </p:grpSpPr>
        <p:sp>
          <p:nvSpPr>
            <p:cNvPr id="69684" name="Freeform 45"/>
            <p:cNvSpPr>
              <a:spLocks/>
            </p:cNvSpPr>
            <p:nvPr/>
          </p:nvSpPr>
          <p:spPr bwMode="auto">
            <a:xfrm>
              <a:off x="2182" y="1222"/>
              <a:ext cx="1336" cy="1366"/>
            </a:xfrm>
            <a:custGeom>
              <a:avLst/>
              <a:gdLst>
                <a:gd name="T0" fmla="*/ 104 w 1336"/>
                <a:gd name="T1" fmla="*/ 222 h 1348"/>
                <a:gd name="T2" fmla="*/ 1236 w 1336"/>
                <a:gd name="T3" fmla="*/ 242 h 1348"/>
                <a:gd name="T4" fmla="*/ 672 w 1336"/>
                <a:gd name="T5" fmla="*/ 1384 h 1348"/>
                <a:gd name="T6" fmla="*/ 104 w 1336"/>
                <a:gd name="T7" fmla="*/ 222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chemeClr val="bg1"/>
            </a:solidFill>
            <a:ln w="0">
              <a:solidFill>
                <a:schemeClr val="bg1"/>
              </a:solidFill>
              <a:round/>
              <a:headEnd/>
              <a:tailEnd/>
            </a:ln>
          </p:spPr>
          <p:txBody>
            <a:bodyPr/>
            <a:lstStyle/>
            <a:p>
              <a:endParaRPr lang="en-CA"/>
            </a:p>
          </p:txBody>
        </p:sp>
        <p:sp>
          <p:nvSpPr>
            <p:cNvPr id="69685" name="Text Box 46"/>
            <p:cNvSpPr txBox="1">
              <a:spLocks noChangeArrowheads="1"/>
            </p:cNvSpPr>
            <p:nvPr/>
          </p:nvSpPr>
          <p:spPr bwMode="auto">
            <a:xfrm>
              <a:off x="2430" y="1443"/>
              <a:ext cx="816" cy="349"/>
            </a:xfrm>
            <a:prstGeom prst="rect">
              <a:avLst/>
            </a:prstGeom>
            <a:noFill/>
            <a:ln w="9525">
              <a:noFill/>
              <a:miter lim="800000"/>
              <a:headEnd/>
              <a:tailEnd/>
            </a:ln>
          </p:spPr>
          <p:txBody>
            <a:bodyPr wrap="square" lIns="91429" tIns="45714" rIns="91429" bIns="45714">
              <a:spAutoFit/>
            </a:bodyPr>
            <a:lstStyle/>
            <a:p>
              <a:pPr algn="ctr">
                <a:spcBef>
                  <a:spcPct val="50000"/>
                </a:spcBef>
              </a:pPr>
              <a:r>
                <a:rPr lang="en-US" sz="1500" b="1">
                  <a:solidFill>
                    <a:srgbClr val="000000"/>
                  </a:solidFill>
                  <a:latin typeface="Verdana" pitchFamily="34" charset="0"/>
                </a:rPr>
                <a:t>Espírito Santo</a:t>
              </a:r>
            </a:p>
          </p:txBody>
        </p:sp>
        <p:sp>
          <p:nvSpPr>
            <p:cNvPr id="69686" name="Text Box 47"/>
            <p:cNvSpPr txBox="1">
              <a:spLocks noChangeArrowheads="1"/>
            </p:cNvSpPr>
            <p:nvPr/>
          </p:nvSpPr>
          <p:spPr bwMode="auto">
            <a:xfrm>
              <a:off x="2478" y="2019"/>
              <a:ext cx="664" cy="330"/>
            </a:xfrm>
            <a:prstGeom prst="rect">
              <a:avLst/>
            </a:prstGeom>
            <a:noFill/>
            <a:ln w="9525">
              <a:noFill/>
              <a:miter lim="800000"/>
              <a:headEnd/>
              <a:tailEnd/>
            </a:ln>
          </p:spPr>
          <p:txBody>
            <a:bodyPr wrap="square" lIns="91429" tIns="45714" rIns="91429" bIns="45714">
              <a:spAutoFit/>
            </a:bodyPr>
            <a:lstStyle/>
            <a:p>
              <a:pPr algn="ctr">
                <a:spcBef>
                  <a:spcPct val="50000"/>
                </a:spcBef>
              </a:pPr>
              <a:r>
                <a:rPr lang="en-US" sz="1400" b="1">
                  <a:solidFill>
                    <a:srgbClr val="000000"/>
                  </a:solidFill>
                  <a:latin typeface="Verdana" pitchFamily="34" charset="0"/>
                </a:rPr>
                <a:t>Imagem de Deus</a:t>
              </a:r>
              <a:endParaRPr lang="en-US" sz="1400" b="1">
                <a:solidFill>
                  <a:srgbClr val="000000"/>
                </a:solidFill>
                <a:latin typeface="Verdana" pitchFamily="34" charset="0"/>
                <a:sym typeface="Wingdings 2" pitchFamily="18" charset="2"/>
              </a:endParaRPr>
            </a:p>
          </p:txBody>
        </p:sp>
        <p:sp>
          <p:nvSpPr>
            <p:cNvPr id="69687" name="Text Box 48"/>
            <p:cNvSpPr txBox="1">
              <a:spLocks noChangeArrowheads="1"/>
            </p:cNvSpPr>
            <p:nvPr/>
          </p:nvSpPr>
          <p:spPr bwMode="auto">
            <a:xfrm>
              <a:off x="2622" y="1587"/>
              <a:ext cx="300" cy="576"/>
            </a:xfrm>
            <a:prstGeom prst="rect">
              <a:avLst/>
            </a:prstGeom>
            <a:noFill/>
            <a:ln w="9525">
              <a:noFill/>
              <a:miter lim="800000"/>
              <a:headEnd/>
              <a:tailEnd/>
            </a:ln>
          </p:spPr>
          <p:txBody>
            <a:bodyPr lIns="91429" tIns="45714" rIns="91429" bIns="45714">
              <a:spAutoFit/>
            </a:bodyPr>
            <a:lstStyle/>
            <a:p>
              <a:pPr>
                <a:spcBef>
                  <a:spcPct val="50000"/>
                </a:spcBef>
              </a:pPr>
              <a:r>
                <a:rPr lang="en-US" sz="5400" b="1">
                  <a:solidFill>
                    <a:srgbClr val="D50043"/>
                  </a:solidFill>
                  <a:sym typeface="Wingdings 2" pitchFamily="18" charset="2"/>
                </a:rPr>
                <a:t></a:t>
              </a:r>
            </a:p>
          </p:txBody>
        </p:sp>
      </p:grpSp>
      <p:grpSp>
        <p:nvGrpSpPr>
          <p:cNvPr id="13" name="Group 49"/>
          <p:cNvGrpSpPr>
            <a:grpSpLocks/>
          </p:cNvGrpSpPr>
          <p:nvPr/>
        </p:nvGrpSpPr>
        <p:grpSpPr bwMode="auto">
          <a:xfrm>
            <a:off x="3411538" y="2005013"/>
            <a:ext cx="503237" cy="1049337"/>
            <a:chOff x="2161" y="1541"/>
            <a:chExt cx="317" cy="661"/>
          </a:xfrm>
        </p:grpSpPr>
        <p:sp>
          <p:nvSpPr>
            <p:cNvPr id="69677" name="AutoShape 50"/>
            <p:cNvSpPr>
              <a:spLocks noChangeArrowheads="1"/>
            </p:cNvSpPr>
            <p:nvPr/>
          </p:nvSpPr>
          <p:spPr bwMode="auto">
            <a:xfrm rot="2700000">
              <a:off x="2135" y="1567"/>
              <a:ext cx="213" cy="161"/>
            </a:xfrm>
            <a:prstGeom prst="rightArrow">
              <a:avLst>
                <a:gd name="adj1" fmla="val 55222"/>
                <a:gd name="adj2" fmla="val 56368"/>
              </a:avLst>
            </a:prstGeom>
            <a:solidFill>
              <a:schemeClr val="bg1"/>
            </a:solidFill>
            <a:ln w="0">
              <a:noFill/>
              <a:miter lim="800000"/>
              <a:headEnd/>
              <a:tailEnd/>
            </a:ln>
          </p:spPr>
          <p:txBody>
            <a:bodyPr rot="10800000" vert="eaVert" wrap="none" lIns="91429" tIns="45714" rIns="91429" bIns="45714" anchor="ctr"/>
            <a:lstStyle/>
            <a:p>
              <a:pPr algn="ctr"/>
              <a:endParaRPr lang="en-US"/>
            </a:p>
          </p:txBody>
        </p:sp>
        <p:grpSp>
          <p:nvGrpSpPr>
            <p:cNvPr id="14" name="Group 51"/>
            <p:cNvGrpSpPr>
              <a:grpSpLocks/>
            </p:cNvGrpSpPr>
            <p:nvPr/>
          </p:nvGrpSpPr>
          <p:grpSpPr bwMode="auto">
            <a:xfrm>
              <a:off x="2272" y="1672"/>
              <a:ext cx="206" cy="530"/>
              <a:chOff x="2258" y="1707"/>
              <a:chExt cx="206" cy="530"/>
            </a:xfrm>
          </p:grpSpPr>
          <p:sp>
            <p:nvSpPr>
              <p:cNvPr id="69679" name="Text Box 52"/>
              <p:cNvSpPr txBox="1">
                <a:spLocks noChangeArrowheads="1"/>
              </p:cNvSpPr>
              <p:nvPr/>
            </p:nvSpPr>
            <p:spPr bwMode="auto">
              <a:xfrm rot="5400000">
                <a:off x="2249" y="1722"/>
                <a:ext cx="204"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P</a:t>
                </a:r>
              </a:p>
            </p:txBody>
          </p:sp>
          <p:sp>
            <p:nvSpPr>
              <p:cNvPr id="69680" name="Text Box 53"/>
              <p:cNvSpPr txBox="1">
                <a:spLocks noChangeArrowheads="1"/>
              </p:cNvSpPr>
              <p:nvPr/>
            </p:nvSpPr>
            <p:spPr bwMode="auto">
              <a:xfrm rot="5400000">
                <a:off x="2201" y="1819"/>
                <a:ext cx="288"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O</a:t>
                </a:r>
              </a:p>
            </p:txBody>
          </p:sp>
          <p:sp>
            <p:nvSpPr>
              <p:cNvPr id="69681" name="Text Box 54"/>
              <p:cNvSpPr txBox="1">
                <a:spLocks noChangeArrowheads="1"/>
              </p:cNvSpPr>
              <p:nvPr/>
            </p:nvSpPr>
            <p:spPr bwMode="auto">
              <a:xfrm rot="5117529">
                <a:off x="2218" y="1874"/>
                <a:ext cx="258"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D</a:t>
                </a:r>
              </a:p>
            </p:txBody>
          </p:sp>
          <p:sp>
            <p:nvSpPr>
              <p:cNvPr id="69682" name="Text Box 55"/>
              <p:cNvSpPr txBox="1">
                <a:spLocks noChangeArrowheads="1"/>
              </p:cNvSpPr>
              <p:nvPr/>
            </p:nvSpPr>
            <p:spPr bwMode="auto">
              <a:xfrm rot="4835280">
                <a:off x="2239" y="1964"/>
                <a:ext cx="240"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sp>
            <p:nvSpPr>
              <p:cNvPr id="69683" name="Text Box 56"/>
              <p:cNvSpPr txBox="1">
                <a:spLocks noChangeArrowheads="1"/>
              </p:cNvSpPr>
              <p:nvPr/>
            </p:nvSpPr>
            <p:spPr bwMode="auto">
              <a:xfrm rot="4521701">
                <a:off x="2258" y="2030"/>
                <a:ext cx="240"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R</a:t>
                </a:r>
              </a:p>
            </p:txBody>
          </p:sp>
        </p:grpSp>
      </p:grpSp>
      <p:grpSp>
        <p:nvGrpSpPr>
          <p:cNvPr id="15" name="Group 57"/>
          <p:cNvGrpSpPr>
            <a:grpSpLocks/>
          </p:cNvGrpSpPr>
          <p:nvPr/>
        </p:nvGrpSpPr>
        <p:grpSpPr bwMode="auto">
          <a:xfrm>
            <a:off x="4957760" y="2078040"/>
            <a:ext cx="790575" cy="1541463"/>
            <a:chOff x="3135" y="1587"/>
            <a:chExt cx="498" cy="971"/>
          </a:xfrm>
        </p:grpSpPr>
        <p:sp>
          <p:nvSpPr>
            <p:cNvPr id="69662" name="AutoShape 58"/>
            <p:cNvSpPr>
              <a:spLocks noChangeArrowheads="1"/>
            </p:cNvSpPr>
            <p:nvPr/>
          </p:nvSpPr>
          <p:spPr bwMode="auto">
            <a:xfrm rot="8217549">
              <a:off x="3420" y="1587"/>
              <a:ext cx="213" cy="161"/>
            </a:xfrm>
            <a:prstGeom prst="rightArrow">
              <a:avLst>
                <a:gd name="adj1" fmla="val 55222"/>
                <a:gd name="adj2" fmla="val 56368"/>
              </a:avLst>
            </a:prstGeom>
            <a:solidFill>
              <a:schemeClr val="bg1"/>
            </a:solidFill>
            <a:ln w="0">
              <a:noFill/>
              <a:miter lim="800000"/>
              <a:headEnd/>
              <a:tailEnd/>
            </a:ln>
          </p:spPr>
          <p:txBody>
            <a:bodyPr rot="10800000" wrap="none" lIns="91429" tIns="45714" rIns="91429" bIns="45714" anchor="ctr"/>
            <a:lstStyle/>
            <a:p>
              <a:pPr algn="ctr"/>
              <a:endParaRPr lang="en-US"/>
            </a:p>
          </p:txBody>
        </p:sp>
        <p:grpSp>
          <p:nvGrpSpPr>
            <p:cNvPr id="16" name="Group 59"/>
            <p:cNvGrpSpPr>
              <a:grpSpLocks/>
            </p:cNvGrpSpPr>
            <p:nvPr/>
          </p:nvGrpSpPr>
          <p:grpSpPr bwMode="auto">
            <a:xfrm>
              <a:off x="3135" y="1730"/>
              <a:ext cx="474" cy="828"/>
              <a:chOff x="3135" y="1730"/>
              <a:chExt cx="474" cy="828"/>
            </a:xfrm>
          </p:grpSpPr>
          <p:sp>
            <p:nvSpPr>
              <p:cNvPr id="69665" name="Text Box 61"/>
              <p:cNvSpPr txBox="1">
                <a:spLocks noChangeArrowheads="1"/>
              </p:cNvSpPr>
              <p:nvPr/>
            </p:nvSpPr>
            <p:spPr bwMode="auto">
              <a:xfrm rot="-3380032">
                <a:off x="3102" y="2352"/>
                <a:ext cx="239"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C</a:t>
                </a:r>
              </a:p>
            </p:txBody>
          </p:sp>
          <p:sp>
            <p:nvSpPr>
              <p:cNvPr id="69666" name="Text Box 62"/>
              <p:cNvSpPr txBox="1">
                <a:spLocks noChangeArrowheads="1"/>
              </p:cNvSpPr>
              <p:nvPr/>
            </p:nvSpPr>
            <p:spPr bwMode="auto">
              <a:xfrm rot="-3436055">
                <a:off x="3140" y="2290"/>
                <a:ext cx="242"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rPr>
                  <a:t>O</a:t>
                </a:r>
              </a:p>
            </p:txBody>
          </p:sp>
          <p:sp>
            <p:nvSpPr>
              <p:cNvPr id="69667" name="Text Box 63"/>
              <p:cNvSpPr txBox="1">
                <a:spLocks noChangeArrowheads="1"/>
              </p:cNvSpPr>
              <p:nvPr/>
            </p:nvSpPr>
            <p:spPr bwMode="auto">
              <a:xfrm rot="-3785940">
                <a:off x="3180" y="2248"/>
                <a:ext cx="204"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M</a:t>
                </a:r>
              </a:p>
            </p:txBody>
          </p:sp>
          <p:sp>
            <p:nvSpPr>
              <p:cNvPr id="69668" name="Text Box 64"/>
              <p:cNvSpPr txBox="1">
                <a:spLocks noChangeArrowheads="1"/>
              </p:cNvSpPr>
              <p:nvPr/>
            </p:nvSpPr>
            <p:spPr bwMode="auto">
              <a:xfrm rot="-3986455">
                <a:off x="3238" y="2229"/>
                <a:ext cx="116"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R</a:t>
                </a:r>
              </a:p>
            </p:txBody>
          </p:sp>
          <p:sp>
            <p:nvSpPr>
              <p:cNvPr id="69669" name="Text Box 65"/>
              <p:cNvSpPr txBox="1">
                <a:spLocks noChangeArrowheads="1"/>
              </p:cNvSpPr>
              <p:nvPr/>
            </p:nvSpPr>
            <p:spPr bwMode="auto">
              <a:xfrm rot="-4384995">
                <a:off x="3225" y="2115"/>
                <a:ext cx="235"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P</a:t>
                </a:r>
              </a:p>
            </p:txBody>
          </p:sp>
          <p:sp>
            <p:nvSpPr>
              <p:cNvPr id="69670" name="Text Box 66"/>
              <p:cNvSpPr txBox="1">
                <a:spLocks noChangeArrowheads="1"/>
              </p:cNvSpPr>
              <p:nvPr/>
            </p:nvSpPr>
            <p:spPr bwMode="auto">
              <a:xfrm rot="-4375913">
                <a:off x="3256" y="2053"/>
                <a:ext cx="220"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R</a:t>
                </a:r>
              </a:p>
            </p:txBody>
          </p:sp>
          <p:sp>
            <p:nvSpPr>
              <p:cNvPr id="69671" name="Text Box 67"/>
              <p:cNvSpPr txBox="1">
                <a:spLocks noChangeArrowheads="1"/>
              </p:cNvSpPr>
              <p:nvPr/>
            </p:nvSpPr>
            <p:spPr bwMode="auto">
              <a:xfrm rot="-4688199">
                <a:off x="3269" y="1997"/>
                <a:ext cx="223"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sp>
            <p:nvSpPr>
              <p:cNvPr id="69672" name="Text Box 68"/>
              <p:cNvSpPr txBox="1">
                <a:spLocks noChangeArrowheads="1"/>
              </p:cNvSpPr>
              <p:nvPr/>
            </p:nvSpPr>
            <p:spPr bwMode="auto">
              <a:xfrm rot="16709914">
                <a:off x="3275" y="1921"/>
                <a:ext cx="240"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sp>
            <p:nvSpPr>
              <p:cNvPr id="69673" name="Text Box 69"/>
              <p:cNvSpPr txBox="1">
                <a:spLocks noChangeArrowheads="1"/>
              </p:cNvSpPr>
              <p:nvPr/>
            </p:nvSpPr>
            <p:spPr bwMode="auto">
              <a:xfrm rot="16644221">
                <a:off x="3295" y="1864"/>
                <a:ext cx="219"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N</a:t>
                </a:r>
              </a:p>
            </p:txBody>
          </p:sp>
          <p:sp>
            <p:nvSpPr>
              <p:cNvPr id="69674" name="Text Box 70"/>
              <p:cNvSpPr txBox="1">
                <a:spLocks noChangeArrowheads="1"/>
              </p:cNvSpPr>
              <p:nvPr/>
            </p:nvSpPr>
            <p:spPr bwMode="auto">
              <a:xfrm rot="-5202979">
                <a:off x="3350" y="1838"/>
                <a:ext cx="116"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Ç</a:t>
                </a:r>
              </a:p>
            </p:txBody>
          </p:sp>
          <p:sp>
            <p:nvSpPr>
              <p:cNvPr id="69675" name="Text Box 71"/>
              <p:cNvSpPr txBox="1">
                <a:spLocks noChangeArrowheads="1"/>
              </p:cNvSpPr>
              <p:nvPr/>
            </p:nvSpPr>
            <p:spPr bwMode="auto">
              <a:xfrm rot="-5400000">
                <a:off x="3304" y="1749"/>
                <a:ext cx="212"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Ã</a:t>
                </a:r>
              </a:p>
            </p:txBody>
          </p:sp>
          <p:sp>
            <p:nvSpPr>
              <p:cNvPr id="69676" name="Text Box 72"/>
              <p:cNvSpPr txBox="1">
                <a:spLocks noChangeArrowheads="1"/>
              </p:cNvSpPr>
              <p:nvPr/>
            </p:nvSpPr>
            <p:spPr bwMode="auto">
              <a:xfrm rot="16074624">
                <a:off x="3392" y="1657"/>
                <a:ext cx="144" cy="291"/>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O</a:t>
                </a:r>
              </a:p>
            </p:txBody>
          </p:sp>
        </p:grpSp>
      </p:grpSp>
      <p:grpSp>
        <p:nvGrpSpPr>
          <p:cNvPr id="17" name="Group 73"/>
          <p:cNvGrpSpPr>
            <a:grpSpLocks/>
          </p:cNvGrpSpPr>
          <p:nvPr/>
        </p:nvGrpSpPr>
        <p:grpSpPr bwMode="auto">
          <a:xfrm>
            <a:off x="4298962" y="3771906"/>
            <a:ext cx="579439" cy="690564"/>
            <a:chOff x="2722" y="2646"/>
            <a:chExt cx="365" cy="435"/>
          </a:xfrm>
        </p:grpSpPr>
        <p:grpSp>
          <p:nvGrpSpPr>
            <p:cNvPr id="18" name="Group 74"/>
            <p:cNvGrpSpPr>
              <a:grpSpLocks/>
            </p:cNvGrpSpPr>
            <p:nvPr/>
          </p:nvGrpSpPr>
          <p:grpSpPr bwMode="auto">
            <a:xfrm>
              <a:off x="2722" y="2646"/>
              <a:ext cx="365" cy="347"/>
              <a:chOff x="2722" y="2646"/>
              <a:chExt cx="365" cy="347"/>
            </a:xfrm>
          </p:grpSpPr>
          <p:sp>
            <p:nvSpPr>
              <p:cNvPr id="69658" name="Text Box 75"/>
              <p:cNvSpPr txBox="1">
                <a:spLocks noChangeArrowheads="1"/>
              </p:cNvSpPr>
              <p:nvPr/>
            </p:nvSpPr>
            <p:spPr bwMode="auto">
              <a:xfrm rot="2076745">
                <a:off x="2722" y="2694"/>
                <a:ext cx="225"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rPr>
                  <a:t>A</a:t>
                </a:r>
              </a:p>
            </p:txBody>
          </p:sp>
          <p:sp>
            <p:nvSpPr>
              <p:cNvPr id="69659" name="Text Box 76"/>
              <p:cNvSpPr txBox="1">
                <a:spLocks noChangeArrowheads="1"/>
              </p:cNvSpPr>
              <p:nvPr/>
            </p:nvSpPr>
            <p:spPr bwMode="auto">
              <a:xfrm rot="1177924">
                <a:off x="2751" y="2700"/>
                <a:ext cx="207"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M</a:t>
                </a:r>
              </a:p>
            </p:txBody>
          </p:sp>
          <p:sp>
            <p:nvSpPr>
              <p:cNvPr id="69660" name="Text Box 77"/>
              <p:cNvSpPr txBox="1">
                <a:spLocks noChangeArrowheads="1"/>
              </p:cNvSpPr>
              <p:nvPr/>
            </p:nvSpPr>
            <p:spPr bwMode="auto">
              <a:xfrm rot="21011165">
                <a:off x="2838" y="2702"/>
                <a:ext cx="177" cy="291"/>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O</a:t>
                </a:r>
              </a:p>
            </p:txBody>
          </p:sp>
          <p:sp>
            <p:nvSpPr>
              <p:cNvPr id="69661" name="Text Box 78"/>
              <p:cNvSpPr txBox="1">
                <a:spLocks noChangeArrowheads="1"/>
              </p:cNvSpPr>
              <p:nvPr/>
            </p:nvSpPr>
            <p:spPr bwMode="auto">
              <a:xfrm rot="19546157">
                <a:off x="2913" y="2646"/>
                <a:ext cx="174" cy="291"/>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R</a:t>
                </a:r>
              </a:p>
            </p:txBody>
          </p:sp>
        </p:grpSp>
        <p:sp>
          <p:nvSpPr>
            <p:cNvPr id="69657" name="AutoShape 79"/>
            <p:cNvSpPr>
              <a:spLocks noChangeArrowheads="1"/>
            </p:cNvSpPr>
            <p:nvPr/>
          </p:nvSpPr>
          <p:spPr bwMode="auto">
            <a:xfrm rot="-5400000">
              <a:off x="2774" y="2894"/>
              <a:ext cx="213" cy="161"/>
            </a:xfrm>
            <a:prstGeom prst="rightArrow">
              <a:avLst>
                <a:gd name="adj1" fmla="val 55222"/>
                <a:gd name="adj2" fmla="val 56368"/>
              </a:avLst>
            </a:prstGeom>
            <a:solidFill>
              <a:schemeClr val="bg1"/>
            </a:solidFill>
            <a:ln w="0">
              <a:noFill/>
              <a:miter lim="800000"/>
              <a:headEnd/>
              <a:tailEnd/>
            </a:ln>
          </p:spPr>
          <p:txBody>
            <a:bodyPr vert="eaVert" wrap="none" lIns="91429" tIns="45714" rIns="91429" bIns="45714" anchor="ctr"/>
            <a:lstStyle/>
            <a:p>
              <a:pPr algn="ctr"/>
              <a:endParaRPr lang="en-US"/>
            </a:p>
          </p:txBody>
        </p:sp>
      </p:grpSp>
      <p:sp>
        <p:nvSpPr>
          <p:cNvPr id="380948" name="Text Box 20"/>
          <p:cNvSpPr txBox="1">
            <a:spLocks noChangeArrowheads="1"/>
          </p:cNvSpPr>
          <p:nvPr/>
        </p:nvSpPr>
        <p:spPr bwMode="auto">
          <a:xfrm>
            <a:off x="3505200" y="4905375"/>
            <a:ext cx="2057400" cy="549275"/>
          </a:xfrm>
          <a:prstGeom prst="rect">
            <a:avLst/>
          </a:prstGeom>
          <a:noFill/>
          <a:ln w="9525">
            <a:noFill/>
            <a:miter lim="800000"/>
            <a:headEnd/>
            <a:tailEnd/>
          </a:ln>
        </p:spPr>
        <p:txBody>
          <a:bodyPr wrap="square" lIns="91429" tIns="45714" rIns="91429" bIns="45714">
            <a:spAutoFit/>
          </a:bodyPr>
          <a:lstStyle/>
          <a:p>
            <a:pPr algn="ctr">
              <a:spcBef>
                <a:spcPct val="50000"/>
              </a:spcBef>
            </a:pPr>
            <a:r>
              <a:rPr lang="en-US" sz="1200" b="1">
                <a:solidFill>
                  <a:schemeClr val="bg1"/>
                </a:solidFill>
                <a:latin typeface="Verdana" pitchFamily="34" charset="0"/>
              </a:rPr>
              <a:t>(RELACIONAMENTO)</a:t>
            </a:r>
          </a:p>
          <a:p>
            <a:pPr>
              <a:spcBef>
                <a:spcPct val="50000"/>
              </a:spcBef>
            </a:pPr>
            <a:endParaRPr lang="en-US" sz="1200">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09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095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097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096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8094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8096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8096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0" nodeType="clickEffect">
                                  <p:stCondLst>
                                    <p:cond delay="0"/>
                                  </p:stCondLst>
                                  <p:childTnLst>
                                    <p:set>
                                      <p:cBhvr>
                                        <p:cTn id="56" dur="1" fill="hold">
                                          <p:stCondLst>
                                            <p:cond delay="0"/>
                                          </p:stCondLst>
                                        </p:cTn>
                                        <p:tgtEl>
                                          <p:spTgt spid="380949"/>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38097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53" presetClass="exit" presetSubtype="0" fill="hold" nodeType="withEffect">
                                  <p:stCondLst>
                                    <p:cond delay="0"/>
                                  </p:stCondLst>
                                  <p:childTnLst>
                                    <p:anim calcmode="lin" valueType="num">
                                      <p:cBhvr>
                                        <p:cTn id="62" dur="500"/>
                                        <p:tgtEl>
                                          <p:spTgt spid="380967"/>
                                        </p:tgtEl>
                                        <p:attrNameLst>
                                          <p:attrName>ppt_w</p:attrName>
                                        </p:attrNameLst>
                                      </p:cBhvr>
                                      <p:tavLst>
                                        <p:tav tm="0">
                                          <p:val>
                                            <p:strVal val="ppt_w"/>
                                          </p:val>
                                        </p:tav>
                                        <p:tav tm="100000">
                                          <p:val>
                                            <p:fltVal val="0"/>
                                          </p:val>
                                        </p:tav>
                                      </p:tavLst>
                                    </p:anim>
                                    <p:anim calcmode="lin" valueType="num">
                                      <p:cBhvr>
                                        <p:cTn id="63" dur="500"/>
                                        <p:tgtEl>
                                          <p:spTgt spid="380967"/>
                                        </p:tgtEl>
                                        <p:attrNameLst>
                                          <p:attrName>ppt_h</p:attrName>
                                        </p:attrNameLst>
                                      </p:cBhvr>
                                      <p:tavLst>
                                        <p:tav tm="0">
                                          <p:val>
                                            <p:strVal val="ppt_h"/>
                                          </p:val>
                                        </p:tav>
                                        <p:tav tm="100000">
                                          <p:val>
                                            <p:fltVal val="0"/>
                                          </p:val>
                                        </p:tav>
                                      </p:tavLst>
                                    </p:anim>
                                    <p:animEffect transition="out" filter="fade">
                                      <p:cBhvr>
                                        <p:cTn id="64" dur="500"/>
                                        <p:tgtEl>
                                          <p:spTgt spid="380967"/>
                                        </p:tgtEl>
                                      </p:cBhvr>
                                    </p:animEffect>
                                    <p:set>
                                      <p:cBhvr>
                                        <p:cTn id="65" dur="1" fill="hold">
                                          <p:stCondLst>
                                            <p:cond delay="499"/>
                                          </p:stCondLst>
                                        </p:cTn>
                                        <p:tgtEl>
                                          <p:spTgt spid="380967"/>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13"/>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949" grpId="0"/>
      <p:bldP spid="38096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noFill/>
        </p:spPr>
        <p:txBody>
          <a:bodyPr/>
          <a:lstStyle/>
          <a:p>
            <a:pPr eaLnBrk="1" hangingPunct="1"/>
            <a:r>
              <a:rPr lang="en-US" smtClean="0"/>
              <a:t>Objetivos da educação cristã</a:t>
            </a:r>
            <a:endParaRPr lang="en-CA" smtClean="0"/>
          </a:p>
        </p:txBody>
      </p:sp>
      <p:sp>
        <p:nvSpPr>
          <p:cNvPr id="400387" name="Rectangle 3"/>
          <p:cNvSpPr>
            <a:spLocks noGrp="1" noChangeArrowheads="1"/>
          </p:cNvSpPr>
          <p:nvPr>
            <p:ph type="body" idx="1"/>
          </p:nvPr>
        </p:nvSpPr>
        <p:spPr/>
        <p:txBody>
          <a:bodyPr/>
          <a:lstStyle/>
          <a:p>
            <a:pPr eaLnBrk="1" hangingPunct="1"/>
            <a:r>
              <a:rPr lang="en-US" dirty="0" smtClean="0"/>
              <a:t>Discipulado</a:t>
            </a:r>
          </a:p>
          <a:p>
            <a:pPr eaLnBrk="1" hangingPunct="1">
              <a:spcBef>
                <a:spcPct val="50000"/>
              </a:spcBef>
              <a:buFontTx/>
              <a:buNone/>
            </a:pPr>
            <a:r>
              <a:rPr lang="en-US" dirty="0" smtClean="0"/>
              <a:t>	Filipenses 3:10 </a:t>
            </a:r>
          </a:p>
          <a:p>
            <a:pPr lvl="1">
              <a:buNone/>
            </a:pPr>
            <a:r>
              <a:rPr lang="en-US" dirty="0" smtClean="0"/>
              <a:t>	Quero conhecer Cristo, o poder da sua ressurreição e a participação em seus sofrimentos, tornando-me como ele em sua morte.</a:t>
            </a:r>
            <a:endParaRPr lang="en-CA" sz="32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0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03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0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lstStyle/>
          <a:p>
            <a:r>
              <a:rPr lang="en-US" smtClean="0"/>
              <a:t>Objetivos da educação cristã</a:t>
            </a:r>
            <a:endParaRPr lang="en-CA" smtClean="0"/>
          </a:p>
        </p:txBody>
      </p:sp>
      <p:sp>
        <p:nvSpPr>
          <p:cNvPr id="227331" name="Rectangle 3"/>
          <p:cNvSpPr>
            <a:spLocks noGrp="1" noChangeArrowheads="1"/>
          </p:cNvSpPr>
          <p:nvPr>
            <p:ph type="body" idx="1"/>
          </p:nvPr>
        </p:nvSpPr>
        <p:spPr/>
        <p:txBody>
          <a:bodyPr/>
          <a:lstStyle/>
          <a:p>
            <a:pPr eaLnBrk="1" hangingPunct="1"/>
            <a:r>
              <a:rPr lang="en-US" smtClean="0"/>
              <a:t>Discipulado</a:t>
            </a:r>
          </a:p>
          <a:p>
            <a:pPr eaLnBrk="1" hangingPunct="1">
              <a:spcBef>
                <a:spcPct val="50000"/>
              </a:spcBef>
              <a:buFontTx/>
              <a:buNone/>
            </a:pPr>
            <a:r>
              <a:rPr lang="en-US" smtClean="0"/>
              <a:t>	1 João 4:17</a:t>
            </a:r>
            <a:r>
              <a:rPr lang="en-US" sz="2800" smtClean="0"/>
              <a:t> </a:t>
            </a:r>
          </a:p>
          <a:p>
            <a:pPr lvl="1">
              <a:buNone/>
            </a:pPr>
            <a:r>
              <a:rPr lang="en-US" smtClean="0"/>
              <a:t>	Dessa forma o amor está aperfeiçoado entre nós, para que no dia do juízo tenhamos confiança, porque </a:t>
            </a:r>
            <a:r>
              <a:rPr lang="en-US" b="1" smtClean="0">
                <a:solidFill>
                  <a:schemeClr val="accent2"/>
                </a:solidFill>
              </a:rPr>
              <a:t>neste mundo somos como ele.</a:t>
            </a:r>
            <a:r>
              <a:rPr lang="en-US" b="1" smtClean="0"/>
              <a:t>	</a:t>
            </a:r>
            <a:endParaRPr lang="en-US" sz="3200" b="1" smtClean="0">
              <a:solidFill>
                <a:srgbClr val="E0AD20"/>
              </a:solidFill>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en-US" smtClean="0"/>
              <a:t>Objetivos da educação cristã</a:t>
            </a:r>
            <a:endParaRPr lang="en-CA" smtClean="0"/>
          </a:p>
        </p:txBody>
      </p:sp>
      <p:sp>
        <p:nvSpPr>
          <p:cNvPr id="228355" name="Rectangle 3"/>
          <p:cNvSpPr>
            <a:spLocks noGrp="1" noChangeArrowheads="1"/>
          </p:cNvSpPr>
          <p:nvPr>
            <p:ph type="body" idx="1"/>
          </p:nvPr>
        </p:nvSpPr>
        <p:spPr/>
        <p:txBody>
          <a:bodyPr/>
          <a:lstStyle/>
          <a:p>
            <a:r>
              <a:rPr lang="en-US" smtClean="0"/>
              <a:t>Discipulado</a:t>
            </a:r>
          </a:p>
          <a:p>
            <a:r>
              <a:rPr lang="en-US" smtClean="0"/>
              <a:t>Reprodução</a:t>
            </a:r>
          </a:p>
          <a:p>
            <a:pPr lvl="1"/>
            <a:r>
              <a:rPr lang="en-US" smtClean="0"/>
              <a:t>Vida</a:t>
            </a:r>
          </a:p>
          <a:p>
            <a:pPr>
              <a:buFontTx/>
              <a:buNone/>
            </a:pPr>
            <a:r>
              <a:rPr lang="en-CA" smtClean="0"/>
              <a:t>1 Cor</a:t>
            </a:r>
            <a:r>
              <a:rPr lang="en-US" smtClean="0"/>
              <a:t>intios</a:t>
            </a:r>
            <a:r>
              <a:rPr lang="en-CA" smtClean="0"/>
              <a:t> 11:1 </a:t>
            </a:r>
            <a:endParaRPr lang="en-US" smtClean="0"/>
          </a:p>
          <a:p>
            <a:pPr>
              <a:buFontTx/>
              <a:buNone/>
            </a:pPr>
            <a:r>
              <a:rPr lang="en-US" smtClean="0"/>
              <a:t>	Tornem-se meus imitadores, como eu o sou de Cristo.</a:t>
            </a:r>
            <a:r>
              <a:rPr lang="en-CA" smtClean="0"/>
              <a: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Road"/>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0" y="1484313"/>
            <a:ext cx="9144000" cy="3451225"/>
          </a:xfrm>
          <a:prstGeom prst="rect">
            <a:avLst/>
          </a:prstGeom>
          <a:noFill/>
          <a:ln w="9525">
            <a:noFill/>
            <a:miter lim="800000"/>
            <a:headEnd/>
            <a:tailEnd/>
          </a:ln>
        </p:spPr>
      </p:pic>
      <p:sp>
        <p:nvSpPr>
          <p:cNvPr id="10243" name="Rectangle 3"/>
          <p:cNvSpPr>
            <a:spLocks noGrp="1" noChangeArrowheads="1"/>
          </p:cNvSpPr>
          <p:nvPr>
            <p:ph type="ctrTitle"/>
          </p:nvPr>
        </p:nvSpPr>
        <p:spPr>
          <a:xfrm>
            <a:off x="685801" y="4508500"/>
            <a:ext cx="6858000" cy="2019300"/>
          </a:xfrm>
        </p:spPr>
        <p:txBody>
          <a:bodyPr/>
          <a:lstStyle/>
          <a:p>
            <a:pPr eaLnBrk="1" hangingPunct="1"/>
            <a:r>
              <a:rPr lang="en-US" sz="4000" smtClean="0"/>
              <a:t>De um cristão que educa para um educador cristão</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lstStyle/>
          <a:p>
            <a:r>
              <a:rPr lang="en-US" smtClean="0"/>
              <a:t>Objetivos da educação cristã</a:t>
            </a:r>
            <a:endParaRPr lang="en-CA" smtClean="0"/>
          </a:p>
        </p:txBody>
      </p:sp>
      <p:sp>
        <p:nvSpPr>
          <p:cNvPr id="406531" name="Rectangle 3"/>
          <p:cNvSpPr>
            <a:spLocks noGrp="1" noChangeArrowheads="1"/>
          </p:cNvSpPr>
          <p:nvPr>
            <p:ph type="body" idx="1"/>
          </p:nvPr>
        </p:nvSpPr>
        <p:spPr/>
        <p:txBody>
          <a:bodyPr/>
          <a:lstStyle/>
          <a:p>
            <a:r>
              <a:rPr lang="en-US" smtClean="0"/>
              <a:t>Discipulado</a:t>
            </a:r>
          </a:p>
          <a:p>
            <a:r>
              <a:rPr lang="en-US" smtClean="0"/>
              <a:t>Reprodução</a:t>
            </a:r>
          </a:p>
          <a:p>
            <a:pPr lvl="1"/>
            <a:r>
              <a:rPr lang="en-US" smtClean="0"/>
              <a:t>Vida</a:t>
            </a:r>
          </a:p>
          <a:p>
            <a:pPr>
              <a:buFontTx/>
              <a:buNone/>
            </a:pPr>
            <a:r>
              <a:rPr lang="en-CA" smtClean="0"/>
              <a:t>2 Tessalonicenses 3:7 </a:t>
            </a:r>
          </a:p>
          <a:p>
            <a:pPr>
              <a:buFontTx/>
              <a:buNone/>
            </a:pPr>
            <a:r>
              <a:rPr lang="en-CA" smtClean="0"/>
              <a:t>	</a:t>
            </a:r>
            <a:r>
              <a:rPr lang="en-US" smtClean="0"/>
              <a:t>Pois vocês mesmos sabem como devem seguir o nosso exemplo</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653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653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6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en-US" smtClean="0"/>
              <a:t>Objetivos da educação cristã</a:t>
            </a:r>
            <a:endParaRPr lang="en-CA" smtClean="0"/>
          </a:p>
        </p:txBody>
      </p:sp>
      <p:sp>
        <p:nvSpPr>
          <p:cNvPr id="230403" name="Rectangle 3"/>
          <p:cNvSpPr>
            <a:spLocks noGrp="1" noChangeArrowheads="1"/>
          </p:cNvSpPr>
          <p:nvPr>
            <p:ph type="body" idx="1"/>
          </p:nvPr>
        </p:nvSpPr>
        <p:spPr/>
        <p:txBody>
          <a:bodyPr/>
          <a:lstStyle/>
          <a:p>
            <a:r>
              <a:rPr lang="en-US" smtClean="0"/>
              <a:t>Discipulado</a:t>
            </a:r>
          </a:p>
          <a:p>
            <a:r>
              <a:rPr lang="en-US" smtClean="0"/>
              <a:t>Reprodução</a:t>
            </a:r>
          </a:p>
          <a:p>
            <a:pPr lvl="1"/>
            <a:r>
              <a:rPr lang="en-US" smtClean="0"/>
              <a:t>Vida</a:t>
            </a:r>
          </a:p>
          <a:p>
            <a:pPr lvl="1"/>
            <a:r>
              <a:rPr lang="en-US" smtClean="0"/>
              <a:t>Ministério</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r>
              <a:rPr lang="en-US" smtClean="0"/>
              <a:t>Objetivos da educação cristã</a:t>
            </a:r>
            <a:endParaRPr lang="en-CA" smtClean="0"/>
          </a:p>
        </p:txBody>
      </p:sp>
      <p:sp>
        <p:nvSpPr>
          <p:cNvPr id="408579" name="Rectangle 3"/>
          <p:cNvSpPr>
            <a:spLocks noGrp="1" noChangeArrowheads="1"/>
          </p:cNvSpPr>
          <p:nvPr>
            <p:ph type="body" idx="1"/>
          </p:nvPr>
        </p:nvSpPr>
        <p:spPr>
          <a:xfrm>
            <a:off x="533400" y="1905000"/>
            <a:ext cx="8229600" cy="4608512"/>
          </a:xfrm>
        </p:spPr>
        <p:txBody>
          <a:bodyPr/>
          <a:lstStyle/>
          <a:p>
            <a:r>
              <a:rPr lang="en-US" smtClean="0"/>
              <a:t>Discipulado</a:t>
            </a:r>
          </a:p>
          <a:p>
            <a:r>
              <a:rPr lang="en-US" smtClean="0"/>
              <a:t>Reprodução</a:t>
            </a:r>
          </a:p>
          <a:p>
            <a:pPr>
              <a:buFontTx/>
              <a:buNone/>
            </a:pPr>
            <a:r>
              <a:rPr lang="en-CA" smtClean="0"/>
              <a:t>2 Timoteo 2:2 </a:t>
            </a:r>
            <a:endParaRPr lang="en-US" smtClean="0"/>
          </a:p>
          <a:p>
            <a:pPr>
              <a:buFontTx/>
              <a:buNone/>
            </a:pPr>
            <a:r>
              <a:rPr lang="en-US" smtClean="0"/>
              <a:t>	E as palavras que me ouviu dizer na presença de muitas testemunhas, confie-as a homens fiéis que sejam também capazes de ensinar outros.</a:t>
            </a:r>
          </a:p>
          <a:p>
            <a:pPr>
              <a:buFontTx/>
              <a:buNone/>
            </a:pPr>
            <a:endParaRPr lang="en-US" smtClean="0"/>
          </a:p>
          <a:p>
            <a:pPr>
              <a:buFontTx/>
              <a:buNone/>
            </a:pPr>
            <a:r>
              <a:rPr lang="en-US" smtClean="0"/>
              <a:t>	</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857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8579">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85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CA" smtClean="0"/>
              <a:t>Resumo</a:t>
            </a:r>
          </a:p>
        </p:txBody>
      </p:sp>
      <p:sp>
        <p:nvSpPr>
          <p:cNvPr id="410627" name="Rectangle 3"/>
          <p:cNvSpPr>
            <a:spLocks noGrp="1" noChangeArrowheads="1"/>
          </p:cNvSpPr>
          <p:nvPr>
            <p:ph type="body" idx="1"/>
          </p:nvPr>
        </p:nvSpPr>
        <p:spPr>
          <a:xfrm>
            <a:off x="457200" y="1600200"/>
            <a:ext cx="8229600" cy="5068888"/>
          </a:xfrm>
        </p:spPr>
        <p:txBody>
          <a:bodyPr/>
          <a:lstStyle/>
          <a:p>
            <a:r>
              <a:rPr lang="en-CA" smtClean="0"/>
              <a:t>Plano de Deus = Fazer discípulos</a:t>
            </a:r>
          </a:p>
          <a:p>
            <a:r>
              <a:rPr lang="en-CA" smtClean="0"/>
              <a:t>Método de Deus = professores transformados</a:t>
            </a:r>
          </a:p>
          <a:p>
            <a:pPr lvl="1"/>
            <a:r>
              <a:rPr lang="en-CA" smtClean="0"/>
              <a:t>Não-professional – pais, obreiros…</a:t>
            </a:r>
          </a:p>
          <a:p>
            <a:pPr lvl="1"/>
            <a:r>
              <a:rPr lang="en-CA" smtClean="0"/>
              <a:t>Profissional – escolas brasileiras, escolas internacionais, escolas cristãs</a:t>
            </a:r>
          </a:p>
          <a:p>
            <a:r>
              <a:rPr lang="en-CA" smtClean="0"/>
              <a:t>Professores transformados transformando os transformadores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6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06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6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6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06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500826" y="5572140"/>
            <a:ext cx="2233618" cy="1008067"/>
          </a:xfrm>
          <a:prstGeom prst="rect">
            <a:avLst/>
          </a:prstGeom>
        </p:spPr>
        <p:txBody>
          <a:bodyPr/>
          <a:lstStyle/>
          <a:p>
            <a:pPr algn="r"/>
            <a:r>
              <a:rPr lang="en-US" dirty="0" smtClean="0"/>
              <a:t>Graham, Donovan L. (2003). Teaching </a:t>
            </a:r>
            <a:r>
              <a:rPr lang="en-US" dirty="0" err="1" smtClean="0"/>
              <a:t>Redemptively</a:t>
            </a:r>
            <a:r>
              <a:rPr lang="en-US" dirty="0" smtClean="0"/>
              <a:t>.</a:t>
            </a:r>
            <a:endParaRPr lang="en-US" dirty="0"/>
          </a:p>
        </p:txBody>
      </p:sp>
      <p:graphicFrame>
        <p:nvGraphicFramePr>
          <p:cNvPr id="5" name="Diagram 4"/>
          <p:cNvGraphicFramePr/>
          <p:nvPr/>
        </p:nvGraphicFramePr>
        <p:xfrm>
          <a:off x="285720" y="214290"/>
          <a:ext cx="7215238"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F9D1AEDF-E8CC-4E96-BAAA-7F272B290D17}"/>
                                            </p:graphicEl>
                                          </p:spTgt>
                                        </p:tgtEl>
                                        <p:attrNameLst>
                                          <p:attrName>style.visibility</p:attrName>
                                        </p:attrNameLst>
                                      </p:cBhvr>
                                      <p:to>
                                        <p:strVal val="visible"/>
                                      </p:to>
                                    </p:set>
                                    <p:animEffect transition="in" filter="fade">
                                      <p:cBhvr>
                                        <p:cTn id="7" dur="2000"/>
                                        <p:tgtEl>
                                          <p:spTgt spid="5">
                                            <p:graphicEl>
                                              <a:dgm id="{F9D1AEDF-E8CC-4E96-BAAA-7F272B290D1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9A10DD3B-2752-44F2-9B14-1FE67187619D}"/>
                                            </p:graphicEl>
                                          </p:spTgt>
                                        </p:tgtEl>
                                        <p:attrNameLst>
                                          <p:attrName>style.visibility</p:attrName>
                                        </p:attrNameLst>
                                      </p:cBhvr>
                                      <p:to>
                                        <p:strVal val="visible"/>
                                      </p:to>
                                    </p:set>
                                    <p:animEffect transition="in" filter="fade">
                                      <p:cBhvr>
                                        <p:cTn id="12" dur="2000"/>
                                        <p:tgtEl>
                                          <p:spTgt spid="5">
                                            <p:graphicEl>
                                              <a:dgm id="{9A10DD3B-2752-44F2-9B14-1FE67187619D}"/>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A4FF2046-006C-4F31-B711-EC95D190B2D7}"/>
                                            </p:graphicEl>
                                          </p:spTgt>
                                        </p:tgtEl>
                                        <p:attrNameLst>
                                          <p:attrName>style.visibility</p:attrName>
                                        </p:attrNameLst>
                                      </p:cBhvr>
                                      <p:to>
                                        <p:strVal val="visible"/>
                                      </p:to>
                                    </p:set>
                                    <p:animEffect transition="in" filter="fade">
                                      <p:cBhvr>
                                        <p:cTn id="15" dur="2000"/>
                                        <p:tgtEl>
                                          <p:spTgt spid="5">
                                            <p:graphicEl>
                                              <a:dgm id="{A4FF2046-006C-4F31-B711-EC95D190B2D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B6779214-3728-4F12-8DC0-48245D9D3D51}"/>
                                            </p:graphicEl>
                                          </p:spTgt>
                                        </p:tgtEl>
                                        <p:attrNameLst>
                                          <p:attrName>style.visibility</p:attrName>
                                        </p:attrNameLst>
                                      </p:cBhvr>
                                      <p:to>
                                        <p:strVal val="visible"/>
                                      </p:to>
                                    </p:set>
                                    <p:animEffect transition="in" filter="fade">
                                      <p:cBhvr>
                                        <p:cTn id="20" dur="2000"/>
                                        <p:tgtEl>
                                          <p:spTgt spid="5">
                                            <p:graphicEl>
                                              <a:dgm id="{B6779214-3728-4F12-8DC0-48245D9D3D51}"/>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A12E7FAE-477B-4E30-868E-92E6FE529102}"/>
                                            </p:graphicEl>
                                          </p:spTgt>
                                        </p:tgtEl>
                                        <p:attrNameLst>
                                          <p:attrName>style.visibility</p:attrName>
                                        </p:attrNameLst>
                                      </p:cBhvr>
                                      <p:to>
                                        <p:strVal val="visible"/>
                                      </p:to>
                                    </p:set>
                                    <p:animEffect transition="in" filter="fade">
                                      <p:cBhvr>
                                        <p:cTn id="23" dur="2000"/>
                                        <p:tgtEl>
                                          <p:spTgt spid="5">
                                            <p:graphicEl>
                                              <a:dgm id="{A12E7FAE-477B-4E30-868E-92E6FE52910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91792F1E-791A-452F-99B4-46BDA6530F2D}"/>
                                            </p:graphicEl>
                                          </p:spTgt>
                                        </p:tgtEl>
                                        <p:attrNameLst>
                                          <p:attrName>style.visibility</p:attrName>
                                        </p:attrNameLst>
                                      </p:cBhvr>
                                      <p:to>
                                        <p:strVal val="visible"/>
                                      </p:to>
                                    </p:set>
                                    <p:animEffect transition="in" filter="fade">
                                      <p:cBhvr>
                                        <p:cTn id="28" dur="2000"/>
                                        <p:tgtEl>
                                          <p:spTgt spid="5">
                                            <p:graphicEl>
                                              <a:dgm id="{91792F1E-791A-452F-99B4-46BDA6530F2D}"/>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14FAD093-E733-4DEB-A485-5882BC989444}"/>
                                            </p:graphicEl>
                                          </p:spTgt>
                                        </p:tgtEl>
                                        <p:attrNameLst>
                                          <p:attrName>style.visibility</p:attrName>
                                        </p:attrNameLst>
                                      </p:cBhvr>
                                      <p:to>
                                        <p:strVal val="visible"/>
                                      </p:to>
                                    </p:set>
                                    <p:animEffect transition="in" filter="fade">
                                      <p:cBhvr>
                                        <p:cTn id="31" dur="2000"/>
                                        <p:tgtEl>
                                          <p:spTgt spid="5">
                                            <p:graphicEl>
                                              <a:dgm id="{14FAD093-E733-4DEB-A485-5882BC98944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15CC98AC-D62D-4EBE-A8A1-4EC134806B71}"/>
                                            </p:graphicEl>
                                          </p:spTgt>
                                        </p:tgtEl>
                                        <p:attrNameLst>
                                          <p:attrName>style.visibility</p:attrName>
                                        </p:attrNameLst>
                                      </p:cBhvr>
                                      <p:to>
                                        <p:strVal val="visible"/>
                                      </p:to>
                                    </p:set>
                                    <p:animEffect transition="in" filter="fade">
                                      <p:cBhvr>
                                        <p:cTn id="36" dur="2000"/>
                                        <p:tgtEl>
                                          <p:spTgt spid="5">
                                            <p:graphicEl>
                                              <a:dgm id="{15CC98AC-D62D-4EBE-A8A1-4EC134806B7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472EEF6C-5936-4250-8D79-24A564D15060}"/>
                                            </p:graphicEl>
                                          </p:spTgt>
                                        </p:tgtEl>
                                        <p:attrNameLst>
                                          <p:attrName>style.visibility</p:attrName>
                                        </p:attrNameLst>
                                      </p:cBhvr>
                                      <p:to>
                                        <p:strVal val="visible"/>
                                      </p:to>
                                    </p:set>
                                    <p:animEffect transition="in" filter="fade">
                                      <p:cBhvr>
                                        <p:cTn id="39" dur="2000"/>
                                        <p:tgtEl>
                                          <p:spTgt spid="5">
                                            <p:graphicEl>
                                              <a:dgm id="{472EEF6C-5936-4250-8D79-24A564D1506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AC40E804-C688-480A-94C4-39279CEA32AC}"/>
                                            </p:graphicEl>
                                          </p:spTgt>
                                        </p:tgtEl>
                                        <p:attrNameLst>
                                          <p:attrName>style.visibility</p:attrName>
                                        </p:attrNameLst>
                                      </p:cBhvr>
                                      <p:to>
                                        <p:strVal val="visible"/>
                                      </p:to>
                                    </p:set>
                                    <p:animEffect transition="in" filter="fade">
                                      <p:cBhvr>
                                        <p:cTn id="44" dur="2000"/>
                                        <p:tgtEl>
                                          <p:spTgt spid="5">
                                            <p:graphicEl>
                                              <a:dgm id="{AC40E804-C688-480A-94C4-39279CEA32AC}"/>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F4702409-B4FC-4B16-AB07-9D4C7DC9F025}"/>
                                            </p:graphicEl>
                                          </p:spTgt>
                                        </p:tgtEl>
                                        <p:attrNameLst>
                                          <p:attrName>style.visibility</p:attrName>
                                        </p:attrNameLst>
                                      </p:cBhvr>
                                      <p:to>
                                        <p:strVal val="visible"/>
                                      </p:to>
                                    </p:set>
                                    <p:animEffect transition="in" filter="fade">
                                      <p:cBhvr>
                                        <p:cTn id="47" dur="2000"/>
                                        <p:tgtEl>
                                          <p:spTgt spid="5">
                                            <p:graphicEl>
                                              <a:dgm id="{F4702409-B4FC-4B16-AB07-9D4C7DC9F02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1026" name="Picture 2" descr="BIBLE"/>
          <p:cNvPicPr>
            <a:picLocks noChangeAspect="1" noChangeArrowheads="1"/>
          </p:cNvPicPr>
          <p:nvPr/>
        </p:nvPicPr>
        <p:blipFill>
          <a:blip r:embed="rId3" cstate="email"/>
          <a:srcRect/>
          <a:stretch>
            <a:fillRect/>
          </a:stretch>
        </p:blipFill>
        <p:spPr bwMode="auto">
          <a:xfrm>
            <a:off x="4140200" y="1989138"/>
            <a:ext cx="1538288" cy="4081462"/>
          </a:xfrm>
          <a:prstGeom prst="rect">
            <a:avLst/>
          </a:prstGeom>
          <a:noFill/>
          <a:ln w="9525">
            <a:noFill/>
            <a:miter lim="800000"/>
            <a:headEnd/>
            <a:tailEnd/>
          </a:ln>
        </p:spPr>
      </p:pic>
      <p:sp>
        <p:nvSpPr>
          <p:cNvPr id="34819" name="Rectangle 3"/>
          <p:cNvSpPr>
            <a:spLocks noGrp="1" noChangeArrowheads="1"/>
          </p:cNvSpPr>
          <p:nvPr>
            <p:ph type="title"/>
          </p:nvPr>
        </p:nvSpPr>
        <p:spPr/>
        <p:txBody>
          <a:bodyPr/>
          <a:lstStyle/>
          <a:p>
            <a:pPr eaLnBrk="1" hangingPunct="1"/>
            <a:r>
              <a:rPr lang="en-CA" smtClean="0"/>
              <a:t>Chaves para educação cristã</a:t>
            </a:r>
          </a:p>
        </p:txBody>
      </p:sp>
      <p:pic>
        <p:nvPicPr>
          <p:cNvPr id="34820" name="Picture 4" descr="KEYS342"/>
          <p:cNvPicPr>
            <a:picLocks noChangeAspect="1" noChangeArrowheads="1"/>
          </p:cNvPicPr>
          <p:nvPr/>
        </p:nvPicPr>
        <p:blipFill>
          <a:blip r:embed="rId4" cstate="email"/>
          <a:srcRect/>
          <a:stretch>
            <a:fillRect/>
          </a:stretch>
        </p:blipFill>
        <p:spPr bwMode="auto">
          <a:xfrm>
            <a:off x="323850" y="2852738"/>
            <a:ext cx="3455988" cy="1925637"/>
          </a:xfrm>
          <a:prstGeom prst="rect">
            <a:avLst/>
          </a:prstGeom>
          <a:noFill/>
          <a:ln w="9525">
            <a:noFill/>
            <a:miter lim="800000"/>
            <a:headEnd/>
            <a:tailEnd/>
          </a:ln>
        </p:spPr>
      </p:pic>
      <p:sp>
        <p:nvSpPr>
          <p:cNvPr id="641029" name="Text Box 5"/>
          <p:cNvSpPr>
            <a:spLocks noGrp="1" noChangeArrowheads="1"/>
          </p:cNvSpPr>
          <p:nvPr>
            <p:ph type="body" idx="1"/>
          </p:nvPr>
        </p:nvSpPr>
        <p:spPr>
          <a:xfrm>
            <a:off x="5580063" y="3087688"/>
            <a:ext cx="1209675" cy="2306637"/>
          </a:xfrm>
          <a:noFill/>
        </p:spPr>
        <p:txBody>
          <a:bodyPr/>
          <a:lstStyle/>
          <a:p>
            <a:pPr eaLnBrk="1" hangingPunct="1">
              <a:lnSpc>
                <a:spcPct val="90000"/>
              </a:lnSpc>
              <a:spcBef>
                <a:spcPct val="50000"/>
              </a:spcBef>
              <a:buFontTx/>
              <a:buNone/>
            </a:pPr>
            <a:r>
              <a:rPr lang="en-US" sz="15300" b="1" smtClean="0">
                <a:solidFill>
                  <a:schemeClr val="tx2"/>
                </a:solidFill>
              </a:rPr>
              <a:t>?</a:t>
            </a:r>
          </a:p>
        </p:txBody>
      </p:sp>
      <p:pic>
        <p:nvPicPr>
          <p:cNvPr id="641030" name="Picture 6" descr="silhouette"/>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5867400" y="2684463"/>
            <a:ext cx="2952750" cy="19685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41029">
                                            <p:txEl>
                                              <p:pRg st="0" end="0"/>
                                            </p:txEl>
                                          </p:spTgt>
                                        </p:tgtEl>
                                        <p:attrNameLst>
                                          <p:attrName>style.visibility</p:attrName>
                                        </p:attrNameLst>
                                      </p:cBhvr>
                                      <p:to>
                                        <p:strVal val="visible"/>
                                      </p:to>
                                    </p:set>
                                  </p:childTnLst>
                                  <p:subTnLst>
                                    <p:set>
                                      <p:cBhvr override="childStyle">
                                        <p:cTn dur="1" fill="hold" display="0" masterRel="nextClick" afterEffect="1"/>
                                        <p:tgtEl>
                                          <p:spTgt spid="641029">
                                            <p:txEl>
                                              <p:pRg st="0" end="0"/>
                                            </p:txEl>
                                          </p:spTgt>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1029"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CA" smtClean="0"/>
              <a:t>A Bíblia é como…</a:t>
            </a:r>
          </a:p>
        </p:txBody>
      </p:sp>
      <p:sp>
        <p:nvSpPr>
          <p:cNvPr id="331779" name="Rectangle 3"/>
          <p:cNvSpPr>
            <a:spLocks noGrp="1" noChangeArrowheads="1"/>
          </p:cNvSpPr>
          <p:nvPr>
            <p:ph type="body" idx="1"/>
          </p:nvPr>
        </p:nvSpPr>
        <p:spPr/>
        <p:txBody>
          <a:bodyPr/>
          <a:lstStyle/>
          <a:p>
            <a:pPr eaLnBrk="1" hangingPunct="1"/>
            <a:r>
              <a:rPr lang="en-CA" smtClean="0">
                <a:solidFill>
                  <a:srgbClr val="99FFCC"/>
                </a:solidFill>
              </a:rPr>
              <a:t>Complete essa frase de tantas maneiras quanto possível</a:t>
            </a:r>
          </a:p>
          <a:p>
            <a:pPr eaLnBrk="1" hangingPunct="1"/>
            <a:r>
              <a:rPr lang="en-CA" smtClean="0">
                <a:solidFill>
                  <a:srgbClr val="99FFCC"/>
                </a:solidFill>
              </a:rPr>
              <a:t>Dê uma razão para cada comparação</a:t>
            </a:r>
          </a:p>
          <a:p>
            <a:pPr eaLnBrk="1" hangingPunct="1"/>
            <a:r>
              <a:rPr lang="en-CA" smtClean="0">
                <a:solidFill>
                  <a:srgbClr val="99FFCC"/>
                </a:solidFill>
              </a:rPr>
              <a:t>Trabalhe junto com a pessoa ao seu lado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17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17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17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79"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smtClean="0"/>
              <a:t>Descrições deficientes</a:t>
            </a:r>
            <a:endParaRPr lang="en-CA" dirty="0" smtClean="0"/>
          </a:p>
        </p:txBody>
      </p:sp>
      <p:sp>
        <p:nvSpPr>
          <p:cNvPr id="36867" name="Rectangle 3"/>
          <p:cNvSpPr>
            <a:spLocks noGrp="1" noChangeArrowheads="1"/>
          </p:cNvSpPr>
          <p:nvPr>
            <p:ph type="body" idx="1"/>
          </p:nvPr>
        </p:nvSpPr>
        <p:spPr/>
        <p:txBody>
          <a:bodyPr/>
          <a:lstStyle/>
          <a:p>
            <a:r>
              <a:rPr lang="en-US" smtClean="0"/>
              <a:t>A Bíblia é como um pedaço de um quebra cabeça</a:t>
            </a:r>
            <a:endParaRPr lang="en-CA" smtClean="0"/>
          </a:p>
        </p:txBody>
      </p:sp>
      <p:sp>
        <p:nvSpPr>
          <p:cNvPr id="36868" name="Puzzle4"/>
          <p:cNvSpPr>
            <a:spLocks noChangeAspect="1" noEditPoints="1" noChangeArrowheads="1"/>
          </p:cNvSpPr>
          <p:nvPr/>
        </p:nvSpPr>
        <p:spPr bwMode="blackWhite">
          <a:xfrm>
            <a:off x="4343400" y="2895600"/>
            <a:ext cx="1911350" cy="3327400"/>
          </a:xfrm>
          <a:custGeom>
            <a:avLst/>
            <a:gdLst>
              <a:gd name="T0" fmla="*/ 1548 w 21600"/>
              <a:gd name="T1" fmla="*/ 5444 h 21600"/>
              <a:gd name="T2" fmla="*/ 20203 w 21600"/>
              <a:gd name="T3" fmla="*/ 9103 h 21600"/>
            </a:gdLst>
            <a:ahLst/>
            <a:cxnLst/>
            <a:rect l="T0" t="T1" r="T2" b="T3"/>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accent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accent2"/>
            </a:extrusionClr>
          </a:sp3d>
        </p:spPr>
        <p:txBody>
          <a:bodyPr>
            <a:flatTx/>
          </a:bodyPr>
          <a:lstStyle/>
          <a:p>
            <a:pPr eaLnBrk="0" hangingPunct="0"/>
            <a:r>
              <a:rPr lang="en-US" sz="4000" b="1">
                <a:latin typeface="Optima" pitchFamily="2" charset="0"/>
              </a:rPr>
              <a:t>Bíblia</a:t>
            </a:r>
            <a:endParaRPr lang="en-CA" sz="4000" b="1">
              <a:latin typeface="Optima" pitchFamily="2" charset="0"/>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p:txBody>
          <a:bodyPr/>
          <a:lstStyle/>
          <a:p>
            <a:r>
              <a:rPr lang="en-US" smtClean="0"/>
              <a:t>A Bíblia é como um pedaço de um quebra cabeça</a:t>
            </a:r>
            <a:endParaRPr lang="en-CA" smtClean="0"/>
          </a:p>
          <a:p>
            <a:pPr eaLnBrk="1" hangingPunct="1"/>
            <a:r>
              <a:rPr lang="en-US" smtClean="0"/>
              <a:t>A Bíblia é como cola</a:t>
            </a:r>
            <a:endParaRPr lang="en-CA" smtClean="0"/>
          </a:p>
        </p:txBody>
      </p:sp>
      <p:pic>
        <p:nvPicPr>
          <p:cNvPr id="37891" name="Picture 3" descr="in00608_"/>
          <p:cNvPicPr>
            <a:picLocks noChangeAspect="1" noChangeArrowheads="1"/>
          </p:cNvPicPr>
          <p:nvPr/>
        </p:nvPicPr>
        <p:blipFill>
          <a:blip r:embed="rId3" cstate="email"/>
          <a:srcRect/>
          <a:stretch>
            <a:fillRect/>
          </a:stretch>
        </p:blipFill>
        <p:spPr bwMode="auto">
          <a:xfrm>
            <a:off x="4419600" y="3429000"/>
            <a:ext cx="2959100" cy="2511425"/>
          </a:xfrm>
          <a:prstGeom prst="rect">
            <a:avLst/>
          </a:prstGeom>
          <a:noFill/>
          <a:ln w="9525">
            <a:noFill/>
            <a:miter lim="800000"/>
            <a:headEnd/>
            <a:tailEnd/>
          </a:ln>
        </p:spPr>
      </p:pic>
      <p:pic>
        <p:nvPicPr>
          <p:cNvPr id="37892" name="Picture 4" descr="ed00084_"/>
          <p:cNvPicPr>
            <a:picLocks noChangeAspect="1" noChangeArrowheads="1"/>
          </p:cNvPicPr>
          <p:nvPr/>
        </p:nvPicPr>
        <p:blipFill>
          <a:blip r:embed="rId4" cstate="email"/>
          <a:srcRect/>
          <a:stretch>
            <a:fillRect/>
          </a:stretch>
        </p:blipFill>
        <p:spPr bwMode="auto">
          <a:xfrm>
            <a:off x="2743200" y="5181600"/>
            <a:ext cx="1795463" cy="993775"/>
          </a:xfrm>
          <a:prstGeom prst="rect">
            <a:avLst/>
          </a:prstGeom>
          <a:noFill/>
          <a:ln w="9525">
            <a:noFill/>
            <a:miter lim="800000"/>
            <a:headEnd/>
            <a:tailEnd/>
          </a:ln>
        </p:spPr>
      </p:pic>
      <p:sp>
        <p:nvSpPr>
          <p:cNvPr id="37893" name="Rectangle 5"/>
          <p:cNvSpPr>
            <a:spLocks noGrp="1" noChangeArrowheads="1"/>
          </p:cNvSpPr>
          <p:nvPr>
            <p:ph type="title"/>
          </p:nvPr>
        </p:nvSpPr>
        <p:spPr>
          <a:noFill/>
        </p:spPr>
        <p:txBody>
          <a:bodyPr anchor="ctr"/>
          <a:lstStyle/>
          <a:p>
            <a:pPr eaLnBrk="1" hangingPunct="1"/>
            <a:r>
              <a:rPr lang="en-US" dirty="0" smtClean="0"/>
              <a:t>Descrições deficientes</a:t>
            </a:r>
            <a:endParaRPr lang="en-CA" dirty="0" smtClean="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p:txBody>
          <a:bodyPr/>
          <a:lstStyle/>
          <a:p>
            <a:r>
              <a:rPr lang="en-US" smtClean="0"/>
              <a:t>A Bíblia é como um pedaço de um quebra cabeça</a:t>
            </a:r>
            <a:endParaRPr lang="en-CA" smtClean="0"/>
          </a:p>
          <a:p>
            <a:r>
              <a:rPr lang="en-US" smtClean="0"/>
              <a:t>A Bíblia é como cola</a:t>
            </a:r>
          </a:p>
          <a:p>
            <a:pPr eaLnBrk="1" hangingPunct="1"/>
            <a:r>
              <a:rPr lang="en-US" smtClean="0"/>
              <a:t>A Bíblia é como tinta</a:t>
            </a:r>
            <a:endParaRPr lang="en-CA" smtClean="0"/>
          </a:p>
        </p:txBody>
      </p:sp>
      <p:pic>
        <p:nvPicPr>
          <p:cNvPr id="38915" name="Picture 3" descr="in00251_"/>
          <p:cNvPicPr>
            <a:picLocks noChangeAspect="1" noChangeArrowheads="1"/>
          </p:cNvPicPr>
          <p:nvPr/>
        </p:nvPicPr>
        <p:blipFill>
          <a:blip r:embed="rId3" cstate="email"/>
          <a:srcRect/>
          <a:stretch>
            <a:fillRect/>
          </a:stretch>
        </p:blipFill>
        <p:spPr bwMode="auto">
          <a:xfrm>
            <a:off x="5181600" y="2743200"/>
            <a:ext cx="2559050" cy="3121025"/>
          </a:xfrm>
          <a:prstGeom prst="rect">
            <a:avLst/>
          </a:prstGeom>
          <a:noFill/>
          <a:ln w="9525">
            <a:noFill/>
            <a:miter lim="800000"/>
            <a:headEnd/>
            <a:tailEnd/>
          </a:ln>
        </p:spPr>
      </p:pic>
      <p:sp>
        <p:nvSpPr>
          <p:cNvPr id="38916" name="Rectangle 4"/>
          <p:cNvSpPr>
            <a:spLocks noGrp="1" noChangeArrowheads="1"/>
          </p:cNvSpPr>
          <p:nvPr>
            <p:ph type="title"/>
          </p:nvPr>
        </p:nvSpPr>
        <p:spPr>
          <a:noFill/>
        </p:spPr>
        <p:txBody>
          <a:bodyPr anchor="ctr"/>
          <a:lstStyle/>
          <a:p>
            <a:r>
              <a:rPr lang="en-US" dirty="0" smtClean="0"/>
              <a:t>Descrições deficientes</a:t>
            </a:r>
            <a:endParaRPr lang="en-CA"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Road"/>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0" y="1484313"/>
            <a:ext cx="9144000" cy="3451225"/>
          </a:xfrm>
          <a:prstGeom prst="rect">
            <a:avLst/>
          </a:prstGeom>
          <a:noFill/>
          <a:ln w="9525">
            <a:noFill/>
            <a:miter lim="800000"/>
            <a:headEnd/>
            <a:tailEnd/>
          </a:ln>
        </p:spPr>
      </p:pic>
      <p:sp>
        <p:nvSpPr>
          <p:cNvPr id="13315" name="Rectangle 2"/>
          <p:cNvSpPr>
            <a:spLocks noGrp="1" noChangeArrowheads="1"/>
          </p:cNvSpPr>
          <p:nvPr>
            <p:ph type="title"/>
          </p:nvPr>
        </p:nvSpPr>
        <p:spPr/>
        <p:txBody>
          <a:bodyPr/>
          <a:lstStyle/>
          <a:p>
            <a:pPr eaLnBrk="1" hangingPunct="1"/>
            <a:r>
              <a:rPr lang="en-CA" sz="4000" smtClean="0"/>
              <a:t>Estagios na jornada</a:t>
            </a:r>
            <a:endParaRPr lang="en-US" sz="4000" smtClean="0"/>
          </a:p>
        </p:txBody>
      </p:sp>
      <p:sp>
        <p:nvSpPr>
          <p:cNvPr id="6147" name="Rectangle 3"/>
          <p:cNvSpPr>
            <a:spLocks noGrp="1" noChangeArrowheads="1"/>
          </p:cNvSpPr>
          <p:nvPr>
            <p:ph type="body" idx="1"/>
          </p:nvPr>
        </p:nvSpPr>
        <p:spPr>
          <a:xfrm>
            <a:off x="539750" y="1600200"/>
            <a:ext cx="8147050" cy="4924425"/>
          </a:xfrm>
        </p:spPr>
        <p:txBody>
          <a:bodyPr/>
          <a:lstStyle/>
          <a:p>
            <a:pPr eaLnBrk="1" hangingPunct="1"/>
            <a:r>
              <a:rPr lang="en-CA" dirty="0" smtClean="0"/>
              <a:t>Ignorância</a:t>
            </a:r>
          </a:p>
          <a:p>
            <a:pPr eaLnBrk="1" hangingPunct="1"/>
            <a:r>
              <a:rPr lang="en-CA" dirty="0" smtClean="0"/>
              <a:t>Dissonância</a:t>
            </a:r>
          </a:p>
          <a:p>
            <a:pPr eaLnBrk="1" hangingPunct="1"/>
            <a:r>
              <a:rPr lang="en-CA" dirty="0" smtClean="0"/>
              <a:t>Curiosidade</a:t>
            </a:r>
          </a:p>
          <a:p>
            <a:pPr eaLnBrk="1" hangingPunct="1"/>
            <a:r>
              <a:rPr lang="en-CA" dirty="0" smtClean="0"/>
              <a:t>Leitura</a:t>
            </a:r>
          </a:p>
          <a:p>
            <a:pPr eaLnBrk="1" hangingPunct="1"/>
            <a:r>
              <a:rPr lang="en-CA" dirty="0" smtClean="0"/>
              <a:t>Discussão</a:t>
            </a:r>
          </a:p>
          <a:p>
            <a:pPr eaLnBrk="1" hangingPunct="1"/>
            <a:r>
              <a:rPr lang="en-CA" dirty="0" smtClean="0"/>
              <a:t>Experiência</a:t>
            </a:r>
          </a:p>
          <a:p>
            <a:r>
              <a:rPr lang="en-CA" dirty="0" smtClean="0"/>
              <a:t>Síntese</a:t>
            </a:r>
          </a:p>
          <a:p>
            <a:pPr eaLnBrk="1" hangingPunct="1"/>
            <a:r>
              <a:rPr lang="en-CA" dirty="0" smtClean="0"/>
              <a:t>Ensino</a:t>
            </a:r>
            <a:endParaRPr lang="en-US" dirty="0" smtClean="0"/>
          </a:p>
        </p:txBody>
      </p:sp>
      <p:sp>
        <p:nvSpPr>
          <p:cNvPr id="5" name="Right Brace 4"/>
          <p:cNvSpPr/>
          <p:nvPr/>
        </p:nvSpPr>
        <p:spPr>
          <a:xfrm>
            <a:off x="3143240" y="5143512"/>
            <a:ext cx="214313" cy="1071563"/>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C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14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147">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body" idx="1"/>
          </p:nvPr>
        </p:nvSpPr>
        <p:spPr/>
        <p:txBody>
          <a:bodyPr/>
          <a:lstStyle/>
          <a:p>
            <a:r>
              <a:rPr lang="en-US" smtClean="0"/>
              <a:t>A Bíblia é como um pedaço de um quebra cabeça</a:t>
            </a:r>
            <a:endParaRPr lang="en-CA" smtClean="0"/>
          </a:p>
          <a:p>
            <a:r>
              <a:rPr lang="en-US" smtClean="0"/>
              <a:t>A Bíblia é como cola</a:t>
            </a:r>
          </a:p>
          <a:p>
            <a:r>
              <a:rPr lang="en-US" smtClean="0"/>
              <a:t>A Bíblia é como tinta</a:t>
            </a:r>
            <a:endParaRPr lang="en-CA" smtClean="0"/>
          </a:p>
          <a:p>
            <a:pPr eaLnBrk="1" hangingPunct="1"/>
            <a:r>
              <a:rPr lang="en-US" smtClean="0"/>
              <a:t>A Bíblia é como sal</a:t>
            </a:r>
            <a:endParaRPr lang="en-CA" smtClean="0"/>
          </a:p>
        </p:txBody>
      </p:sp>
      <p:graphicFrame>
        <p:nvGraphicFramePr>
          <p:cNvPr id="1026" name="Object 3"/>
          <p:cNvGraphicFramePr>
            <a:graphicFrameLocks noChangeAspect="1"/>
          </p:cNvGraphicFramePr>
          <p:nvPr/>
        </p:nvGraphicFramePr>
        <p:xfrm>
          <a:off x="5791200" y="2667000"/>
          <a:ext cx="1819275" cy="3419475"/>
        </p:xfrm>
        <a:graphic>
          <a:graphicData uri="http://schemas.openxmlformats.org/presentationml/2006/ole">
            <p:oleObj spid="_x0000_s1026" name="PhotoHouse" r:id="rId4" imgW="4242857" imgH="7971429" progId="">
              <p:embed/>
            </p:oleObj>
          </a:graphicData>
        </a:graphic>
      </p:graphicFrame>
      <p:sp>
        <p:nvSpPr>
          <p:cNvPr id="1028" name="Rectangle 4"/>
          <p:cNvSpPr>
            <a:spLocks noGrp="1" noChangeArrowheads="1"/>
          </p:cNvSpPr>
          <p:nvPr>
            <p:ph type="title"/>
          </p:nvPr>
        </p:nvSpPr>
        <p:spPr>
          <a:noFill/>
        </p:spPr>
        <p:txBody>
          <a:bodyPr anchor="ctr"/>
          <a:lstStyle/>
          <a:p>
            <a:r>
              <a:rPr lang="en-US" dirty="0" smtClean="0"/>
              <a:t>Descrições deficientes</a:t>
            </a:r>
            <a:endParaRPr lang="en-CA" dirty="0" smtClean="0"/>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CA" dirty="0" smtClean="0"/>
              <a:t>Super comparações</a:t>
            </a:r>
          </a:p>
        </p:txBody>
      </p:sp>
      <p:sp>
        <p:nvSpPr>
          <p:cNvPr id="39939" name="Rectangle 3"/>
          <p:cNvSpPr>
            <a:spLocks noGrp="1" noChangeArrowheads="1"/>
          </p:cNvSpPr>
          <p:nvPr>
            <p:ph type="body" idx="1"/>
          </p:nvPr>
        </p:nvSpPr>
        <p:spPr/>
        <p:txBody>
          <a:bodyPr/>
          <a:lstStyle/>
          <a:p>
            <a:r>
              <a:rPr lang="en-US" smtClean="0"/>
              <a:t> A Bíblia é como uma planta</a:t>
            </a:r>
            <a:endParaRPr lang="en-CA" smtClean="0"/>
          </a:p>
        </p:txBody>
      </p:sp>
      <p:pic>
        <p:nvPicPr>
          <p:cNvPr id="39940" name="Picture 4" descr="bs01259_"/>
          <p:cNvPicPr>
            <a:picLocks noChangeAspect="1" noChangeArrowheads="1"/>
          </p:cNvPicPr>
          <p:nvPr/>
        </p:nvPicPr>
        <p:blipFill>
          <a:blip r:embed="rId3" cstate="email"/>
          <a:srcRect/>
          <a:stretch>
            <a:fillRect/>
          </a:stretch>
        </p:blipFill>
        <p:spPr bwMode="auto">
          <a:xfrm>
            <a:off x="2209800" y="2667000"/>
            <a:ext cx="5410200" cy="34750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Super comparações</a:t>
            </a:r>
            <a:endParaRPr lang="en-CA" dirty="0" smtClean="0"/>
          </a:p>
        </p:txBody>
      </p:sp>
      <p:sp>
        <p:nvSpPr>
          <p:cNvPr id="40963" name="Rectangle 3"/>
          <p:cNvSpPr>
            <a:spLocks noGrp="1" noChangeArrowheads="1"/>
          </p:cNvSpPr>
          <p:nvPr>
            <p:ph type="body" sz="half" idx="1"/>
          </p:nvPr>
        </p:nvSpPr>
        <p:spPr>
          <a:xfrm>
            <a:off x="3929063" y="1857375"/>
            <a:ext cx="4824412" cy="4608513"/>
          </a:xfrm>
        </p:spPr>
        <p:txBody>
          <a:bodyPr/>
          <a:lstStyle/>
          <a:p>
            <a:pPr>
              <a:buFontTx/>
              <a:buNone/>
            </a:pPr>
            <a:r>
              <a:rPr lang="en-US" smtClean="0"/>
              <a:t>Plantas...</a:t>
            </a:r>
          </a:p>
          <a:p>
            <a:r>
              <a:rPr lang="en-US" smtClean="0"/>
              <a:t>Trazem ordem para o caos</a:t>
            </a:r>
          </a:p>
          <a:p>
            <a:r>
              <a:rPr lang="en-US" smtClean="0"/>
              <a:t>Determinam valor no meio do relativismo</a:t>
            </a:r>
          </a:p>
          <a:p>
            <a:r>
              <a:rPr lang="en-US" smtClean="0"/>
              <a:t>Produzem confiança em vez de incerteza</a:t>
            </a:r>
            <a:endParaRPr lang="en-CA" smtClean="0"/>
          </a:p>
        </p:txBody>
      </p:sp>
      <p:pic>
        <p:nvPicPr>
          <p:cNvPr id="40964" name="Picture 4" descr="BLDGS"/>
          <p:cNvPicPr>
            <a:picLocks noGrp="1" noChangeAspect="1" noChangeArrowheads="1"/>
          </p:cNvPicPr>
          <p:nvPr>
            <p:ph type="clipArt" sz="half" idx="2"/>
          </p:nvPr>
        </p:nvPicPr>
        <p:blipFill>
          <a:blip r:embed="rId3" cstate="email"/>
          <a:srcRect/>
          <a:stretch>
            <a:fillRect/>
          </a:stretch>
        </p:blipFill>
        <p:spPr>
          <a:xfrm>
            <a:off x="500063" y="2714625"/>
            <a:ext cx="3068637" cy="2395538"/>
          </a:xfrm>
        </p:spPr>
      </p:pic>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274638"/>
            <a:ext cx="6686550" cy="1498600"/>
          </a:xfrm>
        </p:spPr>
        <p:txBody>
          <a:bodyPr/>
          <a:lstStyle/>
          <a:p>
            <a:r>
              <a:rPr lang="en-US" smtClean="0"/>
              <a:t>Construindo um sistema educacional</a:t>
            </a:r>
            <a:endParaRPr lang="en-CA" smtClean="0"/>
          </a:p>
        </p:txBody>
      </p:sp>
      <p:pic>
        <p:nvPicPr>
          <p:cNvPr id="41987" name="Picture 3" descr="Building materials in field"/>
          <p:cNvPicPr>
            <a:picLocks noChangeAspect="1" noChangeArrowheads="1"/>
          </p:cNvPicPr>
          <p:nvPr/>
        </p:nvPicPr>
        <p:blipFill>
          <a:blip r:embed="rId3" cstate="email"/>
          <a:srcRect/>
          <a:stretch>
            <a:fillRect/>
          </a:stretch>
        </p:blipFill>
        <p:spPr bwMode="auto">
          <a:xfrm>
            <a:off x="609600" y="1752600"/>
            <a:ext cx="6534150" cy="49006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457200" y="274638"/>
            <a:ext cx="6900863" cy="1498600"/>
          </a:xfrm>
        </p:spPr>
        <p:txBody>
          <a:bodyPr/>
          <a:lstStyle/>
          <a:p>
            <a:r>
              <a:rPr lang="en-US" smtClean="0"/>
              <a:t>Construindo um sistema educacional</a:t>
            </a:r>
            <a:endParaRPr lang="en-CA" smtClean="0"/>
          </a:p>
        </p:txBody>
      </p:sp>
      <p:graphicFrame>
        <p:nvGraphicFramePr>
          <p:cNvPr id="2050" name="Object 3"/>
          <p:cNvGraphicFramePr>
            <a:graphicFrameLocks noChangeAspect="1"/>
          </p:cNvGraphicFramePr>
          <p:nvPr>
            <p:ph type="clipArt" sz="half" idx="1"/>
          </p:nvPr>
        </p:nvGraphicFramePr>
        <p:xfrm>
          <a:off x="1857375" y="2286000"/>
          <a:ext cx="5988050" cy="3789363"/>
        </p:xfrm>
        <a:graphic>
          <a:graphicData uri="http://schemas.openxmlformats.org/presentationml/2006/ole">
            <p:oleObj spid="_x0000_s2050" name="Drawing" r:id="rId4" imgW="3356640" imgH="2124720" progId="">
              <p:embed/>
            </p:oleObj>
          </a:graphicData>
        </a:graphic>
      </p:graphicFrame>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74638"/>
            <a:ext cx="6829425" cy="1498600"/>
          </a:xfrm>
        </p:spPr>
        <p:txBody>
          <a:bodyPr/>
          <a:lstStyle/>
          <a:p>
            <a:r>
              <a:rPr lang="en-US" smtClean="0"/>
              <a:t>Construindo um sistema educacional</a:t>
            </a:r>
            <a:endParaRPr lang="en-CA" smtClean="0"/>
          </a:p>
        </p:txBody>
      </p:sp>
      <p:pic>
        <p:nvPicPr>
          <p:cNvPr id="43011" name="Picture 3" descr="BARN"/>
          <p:cNvPicPr>
            <a:picLocks noGrp="1" noChangeAspect="1" noChangeArrowheads="1"/>
          </p:cNvPicPr>
          <p:nvPr>
            <p:ph type="clipArt" sz="half" idx="1"/>
          </p:nvPr>
        </p:nvPicPr>
        <p:blipFill>
          <a:blip r:embed="rId3" cstate="email"/>
          <a:srcRect/>
          <a:stretch>
            <a:fillRect/>
          </a:stretch>
        </p:blipFill>
        <p:spPr>
          <a:xfrm>
            <a:off x="1428750" y="2500313"/>
            <a:ext cx="6630988" cy="3613150"/>
          </a:xfrm>
        </p:spPr>
      </p:pic>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7329488" cy="1498600"/>
          </a:xfrm>
        </p:spPr>
        <p:txBody>
          <a:bodyPr/>
          <a:lstStyle/>
          <a:p>
            <a:r>
              <a:rPr lang="en-US" smtClean="0"/>
              <a:t>Construindo um sistema educacional</a:t>
            </a:r>
            <a:endParaRPr lang="en-CA" smtClean="0"/>
          </a:p>
        </p:txBody>
      </p:sp>
      <p:pic>
        <p:nvPicPr>
          <p:cNvPr id="44035" name="Picture 3" descr="STAKBARS"/>
          <p:cNvPicPr>
            <a:picLocks noGrp="1" noChangeAspect="1" noChangeArrowheads="1"/>
          </p:cNvPicPr>
          <p:nvPr>
            <p:ph type="clipArt" sz="half" idx="1"/>
          </p:nvPr>
        </p:nvPicPr>
        <p:blipFill>
          <a:blip r:embed="rId3" cstate="email"/>
          <a:srcRect/>
          <a:stretch>
            <a:fillRect/>
          </a:stretch>
        </p:blipFill>
        <p:spPr>
          <a:xfrm>
            <a:off x="2714625" y="1357313"/>
            <a:ext cx="3627438" cy="5110162"/>
          </a:xfrm>
        </p:spPr>
      </p:pic>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7472363" cy="1498600"/>
          </a:xfrm>
        </p:spPr>
        <p:txBody>
          <a:bodyPr/>
          <a:lstStyle/>
          <a:p>
            <a:r>
              <a:rPr lang="en-US" smtClean="0"/>
              <a:t>Construindo um sistema educacional</a:t>
            </a:r>
            <a:endParaRPr lang="en-CA" smtClean="0"/>
          </a:p>
        </p:txBody>
      </p:sp>
      <p:pic>
        <p:nvPicPr>
          <p:cNvPr id="45059" name="Picture 3" descr="BLUPRINT"/>
          <p:cNvPicPr>
            <a:picLocks noGrp="1" noChangeAspect="1" noChangeArrowheads="1"/>
          </p:cNvPicPr>
          <p:nvPr>
            <p:ph type="clipArt" sz="half" idx="1"/>
          </p:nvPr>
        </p:nvPicPr>
        <p:blipFill>
          <a:blip r:embed="rId3" cstate="email"/>
          <a:srcRect/>
          <a:stretch>
            <a:fillRect/>
          </a:stretch>
        </p:blipFill>
        <p:spPr>
          <a:xfrm>
            <a:off x="1643063" y="2214563"/>
            <a:ext cx="5989637" cy="4084637"/>
          </a:xfrm>
        </p:spPr>
      </p:pic>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1357313" y="0"/>
          <a:ext cx="5092700" cy="6858000"/>
        </p:xfrm>
        <a:graphic>
          <a:graphicData uri="http://schemas.openxmlformats.org/presentationml/2006/ole">
            <p:oleObj spid="_x0000_s3074" name="Document" r:id="rId4" imgW="2629440" imgH="3539520" progId="Word.Document.8">
              <p:embed/>
            </p:oleObj>
          </a:graphicData>
        </a:graphic>
      </p:graphicFrame>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Super Comparações</a:t>
            </a:r>
            <a:br>
              <a:rPr lang="en-US" smtClean="0"/>
            </a:br>
            <a:endParaRPr lang="en-US" smtClean="0"/>
          </a:p>
        </p:txBody>
      </p:sp>
      <p:sp>
        <p:nvSpPr>
          <p:cNvPr id="358403" name="Rectangle 3"/>
          <p:cNvSpPr>
            <a:spLocks noGrp="1" noChangeArrowheads="1"/>
          </p:cNvSpPr>
          <p:nvPr>
            <p:ph type="body" idx="1"/>
          </p:nvPr>
        </p:nvSpPr>
        <p:spPr/>
        <p:txBody>
          <a:bodyPr/>
          <a:lstStyle/>
          <a:p>
            <a:r>
              <a:rPr lang="en-US" smtClean="0"/>
              <a:t>A Bíblia é como uma planta</a:t>
            </a:r>
          </a:p>
          <a:p>
            <a:r>
              <a:rPr lang="en-US" smtClean="0"/>
              <a:t>A Bíblia é como oxigênio</a:t>
            </a:r>
          </a:p>
          <a:p>
            <a:r>
              <a:rPr lang="en-US" smtClean="0"/>
              <a:t>A Bíblia é como uma peça de teatro inacabada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 pensar &amp; compartilhar	</a:t>
            </a:r>
            <a:endParaRPr lang="en-US" dirty="0"/>
          </a:p>
        </p:txBody>
      </p:sp>
      <p:sp>
        <p:nvSpPr>
          <p:cNvPr id="3" name="Content Placeholder 2"/>
          <p:cNvSpPr>
            <a:spLocks noGrp="1"/>
          </p:cNvSpPr>
          <p:nvPr>
            <p:ph idx="1"/>
          </p:nvPr>
        </p:nvSpPr>
        <p:spPr/>
        <p:txBody>
          <a:bodyPr/>
          <a:lstStyle/>
          <a:p>
            <a:r>
              <a:rPr lang="en-US" dirty="0" smtClean="0"/>
              <a:t>O que faz a educação cristã ser cristã?</a:t>
            </a:r>
          </a:p>
          <a:p>
            <a:r>
              <a:rPr lang="en-US" dirty="0" smtClean="0"/>
              <a:t>Que perguntas você espera ter respondidas?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1143000"/>
            <a:ext cx="5181600" cy="1143000"/>
          </a:xfrm>
        </p:spPr>
        <p:txBody>
          <a:bodyPr/>
          <a:lstStyle/>
          <a:p>
            <a:r>
              <a:rPr lang="en-US" smtClean="0"/>
              <a:t>Prioridade da Escritura</a:t>
            </a:r>
          </a:p>
        </p:txBody>
      </p:sp>
      <p:sp>
        <p:nvSpPr>
          <p:cNvPr id="9219" name="Rectangle 3"/>
          <p:cNvSpPr>
            <a:spLocks noGrp="1" noChangeArrowheads="1"/>
          </p:cNvSpPr>
          <p:nvPr>
            <p:ph type="body" idx="1"/>
          </p:nvPr>
        </p:nvSpPr>
        <p:spPr>
          <a:xfrm>
            <a:off x="381000" y="2743200"/>
            <a:ext cx="8763000" cy="4114800"/>
          </a:xfrm>
        </p:spPr>
        <p:txBody>
          <a:bodyPr/>
          <a:lstStyle/>
          <a:p>
            <a:r>
              <a:rPr lang="en-US" smtClean="0"/>
              <a:t>O que a Bíblia diz sempre é mais forte do que pensamos que descobrimos no mundo, em nós mesmos ou em nossos relacionamentos com os outros.</a:t>
            </a:r>
          </a:p>
          <a:p>
            <a:r>
              <a:rPr lang="en-US" smtClean="0"/>
              <a:t>O que a Bíblia diz sempre é mais forte do que aquilo que achamos que “Deus me disse”</a:t>
            </a:r>
          </a:p>
        </p:txBody>
      </p:sp>
      <p:pic>
        <p:nvPicPr>
          <p:cNvPr id="47108" name="Picture 4" descr="CARDS3"/>
          <p:cNvPicPr>
            <a:picLocks noChangeAspect="1" noChangeArrowheads="1"/>
          </p:cNvPicPr>
          <p:nvPr/>
        </p:nvPicPr>
        <p:blipFill>
          <a:blip r:embed="rId2" cstate="email"/>
          <a:srcRect/>
          <a:stretch>
            <a:fillRect/>
          </a:stretch>
        </p:blipFill>
        <p:spPr bwMode="auto">
          <a:xfrm>
            <a:off x="5791200" y="457200"/>
            <a:ext cx="2736850" cy="23225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CA" smtClean="0"/>
              <a:t>A Bíblia, ensino e você</a:t>
            </a:r>
            <a:endParaRPr lang="en-US" smtClean="0"/>
          </a:p>
        </p:txBody>
      </p:sp>
      <p:sp>
        <p:nvSpPr>
          <p:cNvPr id="643075" name="Rectangle 3"/>
          <p:cNvSpPr>
            <a:spLocks noGrp="1" noChangeArrowheads="1"/>
          </p:cNvSpPr>
          <p:nvPr>
            <p:ph type="body" idx="1"/>
          </p:nvPr>
        </p:nvSpPr>
        <p:spPr/>
        <p:txBody>
          <a:bodyPr/>
          <a:lstStyle/>
          <a:p>
            <a:pPr eaLnBrk="1" hangingPunct="1"/>
            <a:r>
              <a:rPr lang="en-CA" dirty="0" smtClean="0">
                <a:solidFill>
                  <a:srgbClr val="99FFCC"/>
                </a:solidFill>
              </a:rPr>
              <a:t>Quais passagens da Escritura têm tido o maior impacto nos seus conceitos e na sua prática como professor?</a:t>
            </a:r>
          </a:p>
          <a:p>
            <a:pPr lvl="1" eaLnBrk="1" hangingPunct="1"/>
            <a:r>
              <a:rPr lang="en-CA" dirty="0" smtClean="0">
                <a:solidFill>
                  <a:srgbClr val="99FFCC"/>
                </a:solidFill>
              </a:rPr>
              <a:t>Explique como os versículos escolhidos impactam os seus conceitos.</a:t>
            </a:r>
          </a:p>
          <a:p>
            <a:pPr lvl="1" eaLnBrk="1" hangingPunct="1"/>
            <a:r>
              <a:rPr lang="en-CA" dirty="0" smtClean="0">
                <a:solidFill>
                  <a:srgbClr val="99FFCC"/>
                </a:solidFill>
              </a:rPr>
              <a:t>Ilustre como eles têm transformado a sua prática.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3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30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30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CA" smtClean="0"/>
              <a:t>Versículos para meditação</a:t>
            </a:r>
            <a:endParaRPr lang="en-US" smtClean="0"/>
          </a:p>
        </p:txBody>
      </p:sp>
      <p:sp>
        <p:nvSpPr>
          <p:cNvPr id="51203" name="Rectangle 3"/>
          <p:cNvSpPr>
            <a:spLocks noGrp="1" noChangeArrowheads="1"/>
          </p:cNvSpPr>
          <p:nvPr>
            <p:ph type="body" idx="1"/>
          </p:nvPr>
        </p:nvSpPr>
        <p:spPr/>
        <p:txBody>
          <a:bodyPr/>
          <a:lstStyle/>
          <a:p>
            <a:pPr marL="360363" indent="-360363"/>
            <a:r>
              <a:rPr lang="en-CA" dirty="0" smtClean="0">
                <a:solidFill>
                  <a:srgbClr val="99FFCC"/>
                </a:solidFill>
              </a:rPr>
              <a:t>O que você pensa quando escuta estas referências?</a:t>
            </a:r>
            <a:r>
              <a:rPr lang="en-CA" dirty="0" smtClean="0"/>
              <a:t> </a:t>
            </a:r>
          </a:p>
          <a:p>
            <a:pPr marL="360363" indent="-360363">
              <a:buFontTx/>
              <a:buNone/>
            </a:pPr>
            <a:r>
              <a:rPr lang="en-CA" sz="2800" dirty="0" smtClean="0"/>
              <a:t>	Lucas 6:40; </a:t>
            </a:r>
            <a:r>
              <a:rPr lang="en-US" sz="2800" dirty="0" smtClean="0"/>
              <a:t>Mateus 28:18-20;</a:t>
            </a:r>
            <a:br>
              <a:rPr lang="en-US" sz="2800" dirty="0" smtClean="0"/>
            </a:br>
            <a:r>
              <a:rPr lang="en-US" sz="2800" dirty="0" smtClean="0"/>
              <a:t>Romanos 1:18-21; Romanos 11:36-12:2;</a:t>
            </a:r>
            <a:br>
              <a:rPr lang="en-US" sz="2800" dirty="0" smtClean="0"/>
            </a:br>
            <a:r>
              <a:rPr lang="en-US" sz="2800" dirty="0" smtClean="0"/>
              <a:t>1 Corintios 2:14; Colossenses 1:16-17; </a:t>
            </a:r>
            <a:br>
              <a:rPr lang="en-US" sz="2800" dirty="0" smtClean="0"/>
            </a:br>
            <a:r>
              <a:rPr lang="en-CA" sz="2800" dirty="0" smtClean="0"/>
              <a:t>1 Pedro 3:15</a:t>
            </a:r>
            <a:endParaRPr lang="en-US" sz="2800" dirty="0" smtClean="0"/>
          </a:p>
          <a:p>
            <a:pPr marL="360363" indent="-360363"/>
            <a:r>
              <a:rPr lang="en-CA" dirty="0" smtClean="0">
                <a:solidFill>
                  <a:srgbClr val="99FFCC"/>
                </a:solidFill>
              </a:rPr>
              <a:t>O que os versículos dizem?</a:t>
            </a:r>
          </a:p>
          <a:p>
            <a:pPr marL="360363" indent="-360363"/>
            <a:r>
              <a:rPr lang="en-CA" dirty="0" smtClean="0">
                <a:solidFill>
                  <a:srgbClr val="99FFCC"/>
                </a:solidFill>
              </a:rPr>
              <a:t>O que os versículos significam?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CA" dirty="0" smtClean="0"/>
              <a:t>Verdade transformadora</a:t>
            </a:r>
            <a:endParaRPr lang="en-US" dirty="0" smtClean="0"/>
          </a:p>
        </p:txBody>
      </p:sp>
      <p:sp>
        <p:nvSpPr>
          <p:cNvPr id="645123" name="Rectangle 3"/>
          <p:cNvSpPr>
            <a:spLocks noGrp="1" noChangeArrowheads="1"/>
          </p:cNvSpPr>
          <p:nvPr>
            <p:ph type="body" idx="1"/>
          </p:nvPr>
        </p:nvSpPr>
        <p:spPr/>
        <p:txBody>
          <a:bodyPr/>
          <a:lstStyle/>
          <a:p>
            <a:pPr eaLnBrk="1" hangingPunct="1">
              <a:buFontTx/>
              <a:buNone/>
            </a:pPr>
            <a:r>
              <a:rPr lang="en-US" sz="2800" b="1" smtClean="0"/>
              <a:t>Mateus 28:18-20 </a:t>
            </a:r>
          </a:p>
          <a:p>
            <a:pPr>
              <a:buNone/>
            </a:pPr>
            <a:r>
              <a:rPr lang="en-US" sz="2400" b="1" smtClean="0"/>
              <a:t>	</a:t>
            </a:r>
            <a:r>
              <a:rPr lang="en-US" sz="2400" smtClean="0"/>
              <a:t>“Digo-lhes a verdade: Tudo o que vocês ligarem na terra terá sido ligado no céu, e tudo o que vocês desligarem na terra terá sido desligado no céu. Também lhes digo que se dois de vocês concordarem na terra em qualquer assunto sobre o qual pedirem, isso lhes será feito por meu Pai que está nos céus. Pois onde se reunirem dois ou três em meu nome, ali eu estou no meio deles”.</a:t>
            </a: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68313" y="333375"/>
            <a:ext cx="7427912" cy="1143000"/>
          </a:xfrm>
        </p:spPr>
        <p:txBody>
          <a:bodyPr/>
          <a:lstStyle/>
          <a:p>
            <a:r>
              <a:rPr lang="en-CA" smtClean="0"/>
              <a:t>Palavras ausentes</a:t>
            </a:r>
          </a:p>
        </p:txBody>
      </p:sp>
      <p:sp>
        <p:nvSpPr>
          <p:cNvPr id="328707" name="Rectangle 3"/>
          <p:cNvSpPr>
            <a:spLocks noGrp="1" noChangeArrowheads="1"/>
          </p:cNvSpPr>
          <p:nvPr>
            <p:ph type="body" idx="1"/>
          </p:nvPr>
        </p:nvSpPr>
        <p:spPr>
          <a:xfrm>
            <a:off x="468313" y="1412875"/>
            <a:ext cx="7283450" cy="2476500"/>
          </a:xfrm>
        </p:spPr>
        <p:txBody>
          <a:bodyPr/>
          <a:lstStyle/>
          <a:p>
            <a:r>
              <a:rPr lang="en-CA" b="1" smtClean="0"/>
              <a:t>Convertidos</a:t>
            </a:r>
          </a:p>
          <a:p>
            <a:r>
              <a:rPr lang="en-CA" b="1" smtClean="0"/>
              <a:t>Evangelismo</a:t>
            </a:r>
          </a:p>
          <a:p>
            <a:r>
              <a:rPr lang="en-CA" b="1" smtClean="0"/>
              <a:t>Igreja</a:t>
            </a:r>
          </a:p>
          <a:p>
            <a:r>
              <a:rPr lang="en-CA" b="1" smtClean="0"/>
              <a:t>Culto/Adoração</a:t>
            </a:r>
          </a:p>
        </p:txBody>
      </p:sp>
      <p:sp>
        <p:nvSpPr>
          <p:cNvPr id="328708" name="Rectangle 4"/>
          <p:cNvSpPr>
            <a:spLocks noChangeArrowheads="1"/>
          </p:cNvSpPr>
          <p:nvPr/>
        </p:nvSpPr>
        <p:spPr bwMode="auto">
          <a:xfrm>
            <a:off x="468312" y="3860800"/>
            <a:ext cx="8218487" cy="1143000"/>
          </a:xfrm>
          <a:prstGeom prst="rect">
            <a:avLst/>
          </a:prstGeom>
          <a:noFill/>
          <a:ln w="9525">
            <a:noFill/>
            <a:miter lim="800000"/>
            <a:headEnd/>
            <a:tailEnd/>
          </a:ln>
        </p:spPr>
        <p:txBody>
          <a:bodyPr anchor="ctr"/>
          <a:lstStyle/>
          <a:p>
            <a:r>
              <a:rPr lang="en-CA" sz="4400" b="1">
                <a:solidFill>
                  <a:srgbClr val="FBDF53"/>
                </a:solidFill>
                <a:latin typeface="Verdana" pitchFamily="34" charset="0"/>
              </a:rPr>
              <a:t>Palavras surpreendentes</a:t>
            </a:r>
          </a:p>
        </p:txBody>
      </p:sp>
      <p:sp>
        <p:nvSpPr>
          <p:cNvPr id="328709" name="Rectangle 5"/>
          <p:cNvSpPr>
            <a:spLocks noChangeArrowheads="1"/>
          </p:cNvSpPr>
          <p:nvPr/>
        </p:nvSpPr>
        <p:spPr bwMode="auto">
          <a:xfrm>
            <a:off x="468313" y="4941888"/>
            <a:ext cx="7283450" cy="1295400"/>
          </a:xfrm>
          <a:prstGeom prst="rect">
            <a:avLst/>
          </a:prstGeom>
          <a:noFill/>
          <a:ln w="9525">
            <a:noFill/>
            <a:miter lim="800000"/>
            <a:headEnd/>
            <a:tailEnd/>
          </a:ln>
        </p:spPr>
        <p:txBody>
          <a:bodyPr/>
          <a:lstStyle/>
          <a:p>
            <a:pPr marL="342900" indent="-342900">
              <a:spcBef>
                <a:spcPct val="20000"/>
              </a:spcBef>
              <a:buFontTx/>
              <a:buChar char="•"/>
            </a:pPr>
            <a:r>
              <a:rPr lang="en-CA" sz="3200" b="1">
                <a:latin typeface="Verdana" pitchFamily="34" charset="0"/>
              </a:rPr>
              <a:t>Discípulos</a:t>
            </a:r>
          </a:p>
          <a:p>
            <a:pPr marL="342900" indent="-342900">
              <a:spcBef>
                <a:spcPct val="20000"/>
              </a:spcBef>
              <a:buFontTx/>
              <a:buChar char="•"/>
            </a:pPr>
            <a:r>
              <a:rPr lang="en-CA" sz="3200" b="1">
                <a:latin typeface="Verdana" pitchFamily="34" charset="0"/>
              </a:rPr>
              <a:t>Ensino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87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87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87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870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870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870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CA" sz="4000" smtClean="0"/>
              <a:t>Evangelho = Boas Novas</a:t>
            </a:r>
            <a:endParaRPr lang="en-US" sz="4000" smtClean="0"/>
          </a:p>
        </p:txBody>
      </p:sp>
      <p:sp>
        <p:nvSpPr>
          <p:cNvPr id="52227" name="Rectangle 3"/>
          <p:cNvSpPr>
            <a:spLocks noGrp="1" noChangeArrowheads="1"/>
          </p:cNvSpPr>
          <p:nvPr>
            <p:ph type="body" idx="1"/>
          </p:nvPr>
        </p:nvSpPr>
        <p:spPr/>
        <p:txBody>
          <a:bodyPr/>
          <a:lstStyle/>
          <a:p>
            <a:pPr eaLnBrk="1" hangingPunct="1"/>
            <a:r>
              <a:rPr lang="en-CA" smtClean="0"/>
              <a:t>Deus não é indiferente</a:t>
            </a:r>
            <a:endParaRPr lang="en-US" smtClean="0"/>
          </a:p>
          <a:p>
            <a:r>
              <a:rPr lang="en-CA" smtClean="0"/>
              <a:t>Deus não é ausente</a:t>
            </a:r>
          </a:p>
          <a:p>
            <a:r>
              <a:rPr lang="en-CA" smtClean="0"/>
              <a:t>Deus não está em silêncio</a:t>
            </a:r>
          </a:p>
          <a:p>
            <a:r>
              <a:rPr lang="en-CA" smtClean="0"/>
              <a:t>Deus não é impotente</a:t>
            </a:r>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381000"/>
            <a:ext cx="6202363" cy="1498600"/>
          </a:xfrm>
        </p:spPr>
        <p:txBody>
          <a:bodyPr/>
          <a:lstStyle/>
          <a:p>
            <a:r>
              <a:rPr lang="en-CA" dirty="0" smtClean="0"/>
              <a:t>Verdade transformadora</a:t>
            </a:r>
            <a:endParaRPr lang="en-US" dirty="0" smtClean="0"/>
          </a:p>
        </p:txBody>
      </p:sp>
      <p:sp>
        <p:nvSpPr>
          <p:cNvPr id="649219" name="Rectangle 3"/>
          <p:cNvSpPr>
            <a:spLocks noGrp="1" noChangeArrowheads="1"/>
          </p:cNvSpPr>
          <p:nvPr>
            <p:ph type="body" idx="1"/>
          </p:nvPr>
        </p:nvSpPr>
        <p:spPr/>
        <p:txBody>
          <a:bodyPr/>
          <a:lstStyle/>
          <a:p>
            <a:pPr eaLnBrk="1" hangingPunct="1">
              <a:buFontTx/>
              <a:buNone/>
            </a:pPr>
            <a:r>
              <a:rPr lang="en-CA" sz="2800" b="1" dirty="0" smtClean="0"/>
              <a:t>Marcos 12:30-31   </a:t>
            </a:r>
          </a:p>
          <a:p>
            <a:pPr>
              <a:buNone/>
            </a:pPr>
            <a:r>
              <a:rPr lang="en-CA" sz="2800" dirty="0" smtClean="0"/>
              <a:t>	“</a:t>
            </a:r>
            <a:r>
              <a:rPr lang="en-US" sz="2800" dirty="0" smtClean="0"/>
              <a:t>Ame o Senhor, o seu Deus, de todo o seu coração, de toda a sua alma, de todo o seu entendimento e de todas as suas forças. O segundo é este: ‘Ame o seu próximo como a si mesmo’. Não existe mandamento maior do que estes”.</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92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CA" dirty="0" smtClean="0"/>
              <a:t>Verdade transformadora</a:t>
            </a:r>
            <a:endParaRPr lang="en-US" dirty="0" smtClean="0"/>
          </a:p>
        </p:txBody>
      </p:sp>
      <p:sp>
        <p:nvSpPr>
          <p:cNvPr id="651267" name="Rectangle 3"/>
          <p:cNvSpPr>
            <a:spLocks noGrp="1" noChangeArrowheads="1"/>
          </p:cNvSpPr>
          <p:nvPr>
            <p:ph type="body" idx="1"/>
          </p:nvPr>
        </p:nvSpPr>
        <p:spPr/>
        <p:txBody>
          <a:bodyPr/>
          <a:lstStyle/>
          <a:p>
            <a:pPr eaLnBrk="1" hangingPunct="1">
              <a:buFontTx/>
              <a:buNone/>
            </a:pPr>
            <a:r>
              <a:rPr lang="en-US" sz="2800" b="1" smtClean="0"/>
              <a:t>Lucas 6:40 </a:t>
            </a:r>
          </a:p>
          <a:p>
            <a:pPr>
              <a:buNone/>
            </a:pPr>
            <a:r>
              <a:rPr lang="en-US" sz="2800" smtClean="0"/>
              <a:t>  O discípulo não está acima do seu mestre, mas todo aquele que for bem preparado será como o seu mestre.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12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CA" dirty="0" smtClean="0"/>
              <a:t>Verdade transformadora</a:t>
            </a:r>
            <a:endParaRPr lang="en-US" dirty="0" smtClean="0"/>
          </a:p>
        </p:txBody>
      </p:sp>
      <p:sp>
        <p:nvSpPr>
          <p:cNvPr id="653315" name="Rectangle 3"/>
          <p:cNvSpPr>
            <a:spLocks noGrp="1" noChangeArrowheads="1"/>
          </p:cNvSpPr>
          <p:nvPr>
            <p:ph type="body" idx="1"/>
          </p:nvPr>
        </p:nvSpPr>
        <p:spPr>
          <a:xfrm>
            <a:off x="228600" y="1828800"/>
            <a:ext cx="8610600" cy="4941887"/>
          </a:xfrm>
        </p:spPr>
        <p:txBody>
          <a:bodyPr/>
          <a:lstStyle/>
          <a:p>
            <a:pPr marL="0" indent="0" eaLnBrk="1" hangingPunct="1">
              <a:buFontTx/>
              <a:buNone/>
            </a:pPr>
            <a:r>
              <a:rPr lang="en-US" sz="2800" b="1" dirty="0" smtClean="0"/>
              <a:t>Romanos 1:18-20 </a:t>
            </a:r>
            <a:r>
              <a:rPr lang="en-US" sz="2800" dirty="0" smtClean="0"/>
              <a:t>  </a:t>
            </a:r>
          </a:p>
          <a:p>
            <a:pPr marL="400050" lvl="1" indent="0">
              <a:buNone/>
            </a:pPr>
            <a:r>
              <a:rPr lang="en-US" dirty="0" smtClean="0"/>
              <a:t>“...o que de Deus se pode conhecer é manifesto entre eles, porque Deus lhes manifestou. Pois desde a criação do mundo os atributos invisíveis de Deus, seu eterno poder e sua natureza divina, têm sido vistos claramente, sendo compreendidos por meio das coisas criadas, de forma que tais homens são indesculpáveis.”</a:t>
            </a: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CA" dirty="0" smtClean="0"/>
              <a:t>Verdade transformadora</a:t>
            </a:r>
            <a:endParaRPr lang="en-US" dirty="0" smtClean="0"/>
          </a:p>
        </p:txBody>
      </p:sp>
      <p:sp>
        <p:nvSpPr>
          <p:cNvPr id="655363" name="Rectangle 3"/>
          <p:cNvSpPr>
            <a:spLocks noGrp="1" noChangeArrowheads="1"/>
          </p:cNvSpPr>
          <p:nvPr>
            <p:ph type="body" idx="1"/>
          </p:nvPr>
        </p:nvSpPr>
        <p:spPr>
          <a:xfrm>
            <a:off x="228600" y="1916113"/>
            <a:ext cx="8686800" cy="4941887"/>
          </a:xfrm>
        </p:spPr>
        <p:txBody>
          <a:bodyPr/>
          <a:lstStyle/>
          <a:p>
            <a:pPr marL="0" indent="0" eaLnBrk="1" hangingPunct="1">
              <a:lnSpc>
                <a:spcPct val="80000"/>
              </a:lnSpc>
              <a:buFontTx/>
              <a:buNone/>
            </a:pPr>
            <a:r>
              <a:rPr lang="en-US" sz="2800" b="1" smtClean="0"/>
              <a:t>Romans 11:36-12:2 </a:t>
            </a:r>
            <a:r>
              <a:rPr lang="en-US" sz="2800" smtClean="0"/>
              <a:t> </a:t>
            </a:r>
          </a:p>
          <a:p>
            <a:pPr marL="400050" lvl="1" indent="0">
              <a:buNone/>
            </a:pPr>
            <a:r>
              <a:rPr lang="en-US" sz="2600" smtClean="0"/>
              <a:t>Pois dele, por ele e para ele são todas as coisas. A ele seja a glóriapara sempre! Amém. Portanto, irmãos, rogo-lhes pelas misericórdias de Deus que se ofereçam em sacrifício vivo, santo e agradável a Deus; este é o culto racional de vocês. Não se amoldem ao padrão deste mundo, mas transformem-se pela renovação da sua mente, para que sejam capazes de experimentar e comprovar a boa, agradável e perfeita vontade de Deus.</a:t>
            </a:r>
          </a:p>
          <a:p>
            <a:pPr marL="0" indent="0">
              <a:buNone/>
            </a:pPr>
            <a:endParaRPr lang="en-US" sz="2800" smtClean="0"/>
          </a:p>
          <a:p>
            <a:pPr marL="0" indent="0">
              <a:buNone/>
            </a:pPr>
            <a:endParaRPr lang="en-US"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3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Pensando sobre a educação</a:t>
            </a:r>
            <a:endParaRPr lang="en-CA" dirty="0"/>
          </a:p>
        </p:txBody>
      </p:sp>
      <p:sp>
        <p:nvSpPr>
          <p:cNvPr id="3" name="Content Placeholder 2"/>
          <p:cNvSpPr>
            <a:spLocks noGrp="1"/>
          </p:cNvSpPr>
          <p:nvPr>
            <p:ph idx="1"/>
          </p:nvPr>
        </p:nvSpPr>
        <p:spPr/>
        <p:txBody>
          <a:bodyPr/>
          <a:lstStyle/>
          <a:p>
            <a:r>
              <a:rPr lang="en-CA" dirty="0" smtClean="0"/>
              <a:t>O que é educação?</a:t>
            </a:r>
          </a:p>
          <a:p>
            <a:r>
              <a:rPr lang="en-CA" dirty="0" smtClean="0"/>
              <a:t>O que é educação cristã?</a:t>
            </a:r>
          </a:p>
          <a:p>
            <a:r>
              <a:rPr lang="en-CA" dirty="0" smtClean="0"/>
              <a:t>Qual é o papel da Bíblia na educação cristã?</a:t>
            </a:r>
          </a:p>
          <a:p>
            <a:r>
              <a:rPr lang="en-CA" dirty="0" smtClean="0"/>
              <a:t>Que diferença a educação cristã faz para mim, para os meus alunos e para outros professores?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CA" dirty="0" smtClean="0"/>
              <a:t>Verdade transformadora</a:t>
            </a:r>
            <a:endParaRPr lang="en-US" dirty="0" smtClean="0"/>
          </a:p>
        </p:txBody>
      </p:sp>
      <p:sp>
        <p:nvSpPr>
          <p:cNvPr id="657411" name="Rectangle 3"/>
          <p:cNvSpPr>
            <a:spLocks noGrp="1" noChangeArrowheads="1"/>
          </p:cNvSpPr>
          <p:nvPr>
            <p:ph type="body" idx="1"/>
          </p:nvPr>
        </p:nvSpPr>
        <p:spPr/>
        <p:txBody>
          <a:bodyPr/>
          <a:lstStyle/>
          <a:p>
            <a:pPr eaLnBrk="1" hangingPunct="1">
              <a:buFontTx/>
              <a:buNone/>
            </a:pPr>
            <a:r>
              <a:rPr lang="en-US" sz="2800" b="1" smtClean="0"/>
              <a:t>1 Coríntios 2:14 </a:t>
            </a:r>
            <a:r>
              <a:rPr lang="en-US" sz="2800" smtClean="0"/>
              <a:t>  </a:t>
            </a:r>
          </a:p>
          <a:p>
            <a:pPr>
              <a:buNone/>
            </a:pPr>
            <a:r>
              <a:rPr lang="en-US" sz="2800" smtClean="0"/>
              <a:t> 	Quem não tem o Espírito não aceita as coisas que vêm do Espírito de Deus, pois lhe são loucura; e não é capaz de entendê-las, porque elas são discernidas espiritualmente.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74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CA" dirty="0" smtClean="0"/>
              <a:t>Verdade transformadora</a:t>
            </a:r>
            <a:endParaRPr lang="en-US" dirty="0" smtClean="0"/>
          </a:p>
        </p:txBody>
      </p:sp>
      <p:sp>
        <p:nvSpPr>
          <p:cNvPr id="659459" name="Rectangle 3"/>
          <p:cNvSpPr>
            <a:spLocks noGrp="1" noChangeArrowheads="1"/>
          </p:cNvSpPr>
          <p:nvPr>
            <p:ph type="body" idx="1"/>
          </p:nvPr>
        </p:nvSpPr>
        <p:spPr/>
        <p:txBody>
          <a:bodyPr/>
          <a:lstStyle/>
          <a:p>
            <a:pPr eaLnBrk="1" hangingPunct="1">
              <a:buFontTx/>
              <a:buNone/>
            </a:pPr>
            <a:r>
              <a:rPr lang="en-US" sz="2800" b="1" smtClean="0"/>
              <a:t>Colossenses 1:16-17 </a:t>
            </a:r>
            <a:endParaRPr lang="en-US" sz="2800" smtClean="0"/>
          </a:p>
          <a:p>
            <a:pPr>
              <a:buNone/>
            </a:pPr>
            <a:r>
              <a:rPr lang="en-US" sz="2800" smtClean="0"/>
              <a:t>	Pois nele foram criadastodas as coisas nos céus e na terra,as visíveis e as invisíveis, sejam tronos ou soberanias,poderes ou autoridades; todas as coisas foram criadas por ele e para ele. Ele é antes de todas as coisas,e nele tudo subsiste.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94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CA" dirty="0" smtClean="0"/>
              <a:t>Verdade transformadora</a:t>
            </a:r>
            <a:endParaRPr lang="en-US" dirty="0" smtClean="0"/>
          </a:p>
        </p:txBody>
      </p:sp>
      <p:sp>
        <p:nvSpPr>
          <p:cNvPr id="661507" name="Rectangle 3"/>
          <p:cNvSpPr>
            <a:spLocks noGrp="1" noChangeArrowheads="1"/>
          </p:cNvSpPr>
          <p:nvPr>
            <p:ph type="body" idx="1"/>
          </p:nvPr>
        </p:nvSpPr>
        <p:spPr/>
        <p:txBody>
          <a:bodyPr/>
          <a:lstStyle/>
          <a:p>
            <a:pPr eaLnBrk="1" hangingPunct="1">
              <a:buFontTx/>
              <a:buNone/>
            </a:pPr>
            <a:r>
              <a:rPr lang="en-US" sz="2800" b="1" smtClean="0"/>
              <a:t>1 Pedro 3:15 </a:t>
            </a:r>
            <a:r>
              <a:rPr lang="en-US" sz="2800" smtClean="0"/>
              <a:t> </a:t>
            </a:r>
          </a:p>
          <a:p>
            <a:pPr>
              <a:buNone/>
            </a:pPr>
            <a:r>
              <a:rPr lang="en-US" sz="2800" smtClean="0"/>
              <a:t>	Antes, santifiquem Cristo como Senhor em seu coração. Estejam sempre preparados para responder a qualquer pessoa que lhes pedir a razão da esperança que há em vocês.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15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74638"/>
            <a:ext cx="5486400" cy="1498600"/>
          </a:xfrm>
        </p:spPr>
        <p:txBody>
          <a:bodyPr/>
          <a:lstStyle/>
          <a:p>
            <a:r>
              <a:rPr lang="en-CA" dirty="0" smtClean="0"/>
              <a:t>A </a:t>
            </a:r>
            <a:r>
              <a:rPr lang="en-CA" dirty="0" err="1" smtClean="0"/>
              <a:t>centralidade</a:t>
            </a:r>
            <a:r>
              <a:rPr lang="en-CA" dirty="0" smtClean="0"/>
              <a:t> das </a:t>
            </a:r>
            <a:r>
              <a:rPr lang="en-CA" dirty="0" err="1" smtClean="0"/>
              <a:t>Escrituras</a:t>
            </a:r>
            <a:endParaRPr lang="en-CA" dirty="0" smtClean="0"/>
          </a:p>
        </p:txBody>
      </p:sp>
      <p:sp>
        <p:nvSpPr>
          <p:cNvPr id="60419" name="Oval 3"/>
          <p:cNvSpPr>
            <a:spLocks noChangeArrowheads="1"/>
          </p:cNvSpPr>
          <p:nvPr/>
        </p:nvSpPr>
        <p:spPr bwMode="auto">
          <a:xfrm>
            <a:off x="3708400" y="1412875"/>
            <a:ext cx="5256213" cy="5184775"/>
          </a:xfrm>
          <a:prstGeom prst="ellipse">
            <a:avLst/>
          </a:prstGeom>
          <a:solidFill>
            <a:schemeClr val="tx2"/>
          </a:solidFill>
          <a:ln w="9525">
            <a:noFill/>
            <a:round/>
            <a:headEnd/>
            <a:tailEnd/>
          </a:ln>
        </p:spPr>
        <p:txBody>
          <a:bodyPr wrap="none" anchor="ctr"/>
          <a:lstStyle/>
          <a:p>
            <a:endParaRPr lang="en-CA"/>
          </a:p>
        </p:txBody>
      </p:sp>
      <p:sp>
        <p:nvSpPr>
          <p:cNvPr id="305156" name="Oval 4"/>
          <p:cNvSpPr>
            <a:spLocks noChangeArrowheads="1"/>
          </p:cNvSpPr>
          <p:nvPr/>
        </p:nvSpPr>
        <p:spPr bwMode="auto">
          <a:xfrm>
            <a:off x="5091113" y="2803525"/>
            <a:ext cx="2520950" cy="2376488"/>
          </a:xfrm>
          <a:prstGeom prst="ellipse">
            <a:avLst/>
          </a:prstGeom>
          <a:solidFill>
            <a:schemeClr val="accent2"/>
          </a:solidFill>
          <a:ln w="9525">
            <a:noFill/>
            <a:round/>
            <a:headEnd/>
            <a:tailEnd/>
          </a:ln>
        </p:spPr>
        <p:txBody>
          <a:bodyPr wrap="none" anchor="ctr"/>
          <a:lstStyle/>
          <a:p>
            <a:endParaRPr lang="en-CA"/>
          </a:p>
        </p:txBody>
      </p:sp>
      <p:sp>
        <p:nvSpPr>
          <p:cNvPr id="305157" name="Text Box 5"/>
          <p:cNvSpPr txBox="1">
            <a:spLocks noChangeArrowheads="1"/>
          </p:cNvSpPr>
          <p:nvPr/>
        </p:nvSpPr>
        <p:spPr bwMode="auto">
          <a:xfrm>
            <a:off x="5608638" y="3681413"/>
            <a:ext cx="1512887" cy="584776"/>
          </a:xfrm>
          <a:prstGeom prst="rect">
            <a:avLst/>
          </a:prstGeom>
          <a:noFill/>
          <a:ln w="9525">
            <a:noFill/>
            <a:miter lim="800000"/>
            <a:headEnd/>
            <a:tailEnd/>
          </a:ln>
        </p:spPr>
        <p:txBody>
          <a:bodyPr>
            <a:spAutoFit/>
          </a:bodyPr>
          <a:lstStyle/>
          <a:p>
            <a:pPr algn="ctr">
              <a:spcBef>
                <a:spcPct val="50000"/>
              </a:spcBef>
            </a:pPr>
            <a:r>
              <a:rPr lang="en-CA" sz="3200" b="1">
                <a:solidFill>
                  <a:srgbClr val="B1003A"/>
                </a:solidFill>
                <a:latin typeface="Verdana" pitchFamily="34" charset="0"/>
              </a:rPr>
              <a:t>Bíblia</a:t>
            </a:r>
          </a:p>
        </p:txBody>
      </p:sp>
      <p:sp>
        <p:nvSpPr>
          <p:cNvPr id="305158" name="Text Box 6"/>
          <p:cNvSpPr txBox="1">
            <a:spLocks noChangeArrowheads="1"/>
          </p:cNvSpPr>
          <p:nvPr/>
        </p:nvSpPr>
        <p:spPr bwMode="auto">
          <a:xfrm>
            <a:off x="4956175" y="5233988"/>
            <a:ext cx="2741613" cy="523220"/>
          </a:xfrm>
          <a:prstGeom prst="rect">
            <a:avLst/>
          </a:prstGeom>
          <a:noFill/>
          <a:ln w="9525">
            <a:noFill/>
            <a:miter lim="800000"/>
            <a:headEnd/>
            <a:tailEnd/>
          </a:ln>
        </p:spPr>
        <p:txBody>
          <a:bodyPr>
            <a:spAutoFit/>
          </a:bodyPr>
          <a:lstStyle/>
          <a:p>
            <a:pPr algn="ctr">
              <a:spcBef>
                <a:spcPct val="50000"/>
              </a:spcBef>
            </a:pPr>
            <a:r>
              <a:rPr lang="en-CA" sz="2800" b="1">
                <a:solidFill>
                  <a:srgbClr val="000000"/>
                </a:solidFill>
                <a:latin typeface="Verdana" pitchFamily="34" charset="0"/>
              </a:rPr>
              <a:t>O “resto”</a:t>
            </a:r>
            <a:endParaRPr lang="en-US" sz="2800">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51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51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51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6" grpId="0" animBg="1"/>
      <p:bldP spid="305157" grpId="0"/>
      <p:bldP spid="305158"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274638"/>
            <a:ext cx="4398963" cy="1498600"/>
          </a:xfrm>
        </p:spPr>
        <p:txBody>
          <a:bodyPr/>
          <a:lstStyle/>
          <a:p>
            <a:r>
              <a:rPr lang="en-CA" dirty="0" smtClean="0"/>
              <a:t>Dualismo na prática</a:t>
            </a:r>
          </a:p>
        </p:txBody>
      </p:sp>
      <p:sp>
        <p:nvSpPr>
          <p:cNvPr id="61443" name="Oval 3"/>
          <p:cNvSpPr>
            <a:spLocks noChangeArrowheads="1"/>
          </p:cNvSpPr>
          <p:nvPr/>
        </p:nvSpPr>
        <p:spPr bwMode="auto">
          <a:xfrm>
            <a:off x="539750" y="2492375"/>
            <a:ext cx="2520950" cy="2376488"/>
          </a:xfrm>
          <a:prstGeom prst="ellipse">
            <a:avLst/>
          </a:prstGeom>
          <a:solidFill>
            <a:schemeClr val="accent2"/>
          </a:solidFill>
          <a:ln w="9525">
            <a:noFill/>
            <a:round/>
            <a:headEnd/>
            <a:tailEnd/>
          </a:ln>
        </p:spPr>
        <p:txBody>
          <a:bodyPr wrap="none" anchor="ctr"/>
          <a:lstStyle/>
          <a:p>
            <a:endParaRPr lang="en-CA"/>
          </a:p>
        </p:txBody>
      </p:sp>
      <p:sp>
        <p:nvSpPr>
          <p:cNvPr id="61444" name="Oval 4"/>
          <p:cNvSpPr>
            <a:spLocks noChangeArrowheads="1"/>
          </p:cNvSpPr>
          <p:nvPr/>
        </p:nvSpPr>
        <p:spPr bwMode="auto">
          <a:xfrm>
            <a:off x="3708400" y="1412875"/>
            <a:ext cx="5256213" cy="5184775"/>
          </a:xfrm>
          <a:prstGeom prst="ellipse">
            <a:avLst/>
          </a:prstGeom>
          <a:solidFill>
            <a:schemeClr val="tx2"/>
          </a:solidFill>
          <a:ln w="9525">
            <a:noFill/>
            <a:round/>
            <a:headEnd/>
            <a:tailEnd/>
          </a:ln>
        </p:spPr>
        <p:txBody>
          <a:bodyPr wrap="none" anchor="ctr"/>
          <a:lstStyle/>
          <a:p>
            <a:endParaRPr lang="en-CA"/>
          </a:p>
        </p:txBody>
      </p:sp>
      <p:sp>
        <p:nvSpPr>
          <p:cNvPr id="307205" name="Text Box 5"/>
          <p:cNvSpPr txBox="1">
            <a:spLocks noChangeArrowheads="1"/>
          </p:cNvSpPr>
          <p:nvPr/>
        </p:nvSpPr>
        <p:spPr bwMode="auto">
          <a:xfrm>
            <a:off x="914400" y="2667000"/>
            <a:ext cx="1828800" cy="2062103"/>
          </a:xfrm>
          <a:prstGeom prst="rect">
            <a:avLst/>
          </a:prstGeom>
          <a:noFill/>
          <a:ln w="9525">
            <a:noFill/>
            <a:miter lim="800000"/>
            <a:headEnd/>
            <a:tailEnd/>
          </a:ln>
        </p:spPr>
        <p:txBody>
          <a:bodyPr wrap="square">
            <a:spAutoFit/>
          </a:bodyPr>
          <a:lstStyle/>
          <a:p>
            <a:pPr algn="ctr">
              <a:spcBef>
                <a:spcPct val="50000"/>
              </a:spcBef>
            </a:pPr>
            <a:r>
              <a:rPr lang="en-CA" sz="3200" b="1">
                <a:solidFill>
                  <a:srgbClr val="000000"/>
                </a:solidFill>
                <a:latin typeface="Verdana" pitchFamily="34" charset="0"/>
              </a:rPr>
              <a:t>Nós ensi-namos </a:t>
            </a:r>
            <a:r>
              <a:rPr lang="en-CA" sz="3200" b="1">
                <a:solidFill>
                  <a:srgbClr val="B10039"/>
                </a:solidFill>
                <a:latin typeface="Verdana" pitchFamily="34" charset="0"/>
              </a:rPr>
              <a:t>Bíblia</a:t>
            </a:r>
          </a:p>
        </p:txBody>
      </p:sp>
      <p:sp>
        <p:nvSpPr>
          <p:cNvPr id="307206" name="Text Box 6"/>
          <p:cNvSpPr txBox="1">
            <a:spLocks noChangeArrowheads="1"/>
          </p:cNvSpPr>
          <p:nvPr/>
        </p:nvSpPr>
        <p:spPr bwMode="auto">
          <a:xfrm>
            <a:off x="4427538" y="2781300"/>
            <a:ext cx="3960812" cy="2123658"/>
          </a:xfrm>
          <a:prstGeom prst="rect">
            <a:avLst/>
          </a:prstGeom>
          <a:noFill/>
          <a:ln w="9525">
            <a:noFill/>
            <a:miter lim="800000"/>
            <a:headEnd/>
            <a:tailEnd/>
          </a:ln>
        </p:spPr>
        <p:txBody>
          <a:bodyPr>
            <a:spAutoFit/>
          </a:bodyPr>
          <a:lstStyle/>
          <a:p>
            <a:pPr algn="ctr">
              <a:spcBef>
                <a:spcPct val="50000"/>
              </a:spcBef>
            </a:pPr>
            <a:r>
              <a:rPr lang="en-CA" sz="4400" b="1">
                <a:solidFill>
                  <a:srgbClr val="000000"/>
                </a:solidFill>
                <a:latin typeface="Verdana" pitchFamily="34" charset="0"/>
              </a:rPr>
              <a:t>Eles ensinam o “resto”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5" grpId="0"/>
      <p:bldP spid="307206"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274638"/>
            <a:ext cx="4398963" cy="1498600"/>
          </a:xfrm>
        </p:spPr>
        <p:txBody>
          <a:bodyPr/>
          <a:lstStyle/>
          <a:p>
            <a:r>
              <a:rPr lang="en-CA" dirty="0" smtClean="0"/>
              <a:t>Dualismo na prática</a:t>
            </a:r>
          </a:p>
        </p:txBody>
      </p:sp>
      <p:sp>
        <p:nvSpPr>
          <p:cNvPr id="62467" name="Oval 3"/>
          <p:cNvSpPr>
            <a:spLocks noChangeArrowheads="1"/>
          </p:cNvSpPr>
          <p:nvPr/>
        </p:nvSpPr>
        <p:spPr bwMode="auto">
          <a:xfrm>
            <a:off x="539750" y="2492375"/>
            <a:ext cx="2520950" cy="2376488"/>
          </a:xfrm>
          <a:prstGeom prst="ellipse">
            <a:avLst/>
          </a:prstGeom>
          <a:solidFill>
            <a:schemeClr val="accent2"/>
          </a:solidFill>
          <a:ln w="9525">
            <a:noFill/>
            <a:round/>
            <a:headEnd/>
            <a:tailEnd/>
          </a:ln>
        </p:spPr>
        <p:txBody>
          <a:bodyPr wrap="none" anchor="ctr"/>
          <a:lstStyle/>
          <a:p>
            <a:endParaRPr lang="en-CA"/>
          </a:p>
        </p:txBody>
      </p:sp>
      <p:sp>
        <p:nvSpPr>
          <p:cNvPr id="62468" name="Oval 4"/>
          <p:cNvSpPr>
            <a:spLocks noChangeArrowheads="1"/>
          </p:cNvSpPr>
          <p:nvPr/>
        </p:nvSpPr>
        <p:spPr bwMode="auto">
          <a:xfrm>
            <a:off x="3708400" y="1412875"/>
            <a:ext cx="5256213" cy="5184775"/>
          </a:xfrm>
          <a:prstGeom prst="ellipse">
            <a:avLst/>
          </a:prstGeom>
          <a:solidFill>
            <a:schemeClr val="tx2"/>
          </a:solidFill>
          <a:ln w="9525">
            <a:noFill/>
            <a:round/>
            <a:headEnd/>
            <a:tailEnd/>
          </a:ln>
        </p:spPr>
        <p:txBody>
          <a:bodyPr wrap="none" anchor="ctr"/>
          <a:lstStyle/>
          <a:p>
            <a:endParaRPr lang="en-CA"/>
          </a:p>
        </p:txBody>
      </p:sp>
      <p:sp>
        <p:nvSpPr>
          <p:cNvPr id="309253" name="Text Box 5"/>
          <p:cNvSpPr txBox="1">
            <a:spLocks noChangeArrowheads="1"/>
          </p:cNvSpPr>
          <p:nvPr/>
        </p:nvSpPr>
        <p:spPr bwMode="auto">
          <a:xfrm>
            <a:off x="685800" y="2743200"/>
            <a:ext cx="2209800" cy="1569660"/>
          </a:xfrm>
          <a:prstGeom prst="rect">
            <a:avLst/>
          </a:prstGeom>
          <a:noFill/>
          <a:ln w="9525">
            <a:noFill/>
            <a:miter lim="800000"/>
            <a:headEnd/>
            <a:tailEnd/>
          </a:ln>
        </p:spPr>
        <p:txBody>
          <a:bodyPr wrap="square">
            <a:spAutoFit/>
          </a:bodyPr>
          <a:lstStyle/>
          <a:p>
            <a:pPr algn="ctr">
              <a:spcBef>
                <a:spcPct val="50000"/>
              </a:spcBef>
            </a:pPr>
            <a:r>
              <a:rPr lang="en-CA" sz="3200" b="1">
                <a:solidFill>
                  <a:srgbClr val="000000"/>
                </a:solidFill>
                <a:latin typeface="Verdana" pitchFamily="34" charset="0"/>
              </a:rPr>
              <a:t>Jesus</a:t>
            </a:r>
            <a:br>
              <a:rPr lang="en-CA" sz="3200" b="1">
                <a:solidFill>
                  <a:srgbClr val="000000"/>
                </a:solidFill>
                <a:latin typeface="Verdana" pitchFamily="34" charset="0"/>
              </a:rPr>
            </a:br>
            <a:r>
              <a:rPr lang="en-CA" sz="3200" b="1">
                <a:solidFill>
                  <a:srgbClr val="000000"/>
                </a:solidFill>
                <a:latin typeface="Verdana" pitchFamily="34" charset="0"/>
              </a:rPr>
              <a:t>é</a:t>
            </a:r>
            <a:br>
              <a:rPr lang="en-CA" sz="3200" b="1">
                <a:solidFill>
                  <a:srgbClr val="000000"/>
                </a:solidFill>
                <a:latin typeface="Verdana" pitchFamily="34" charset="0"/>
              </a:rPr>
            </a:br>
            <a:r>
              <a:rPr lang="en-CA" sz="3200" b="1">
                <a:solidFill>
                  <a:srgbClr val="000000"/>
                </a:solidFill>
                <a:latin typeface="Verdana" pitchFamily="34" charset="0"/>
              </a:rPr>
              <a:t>Salvador</a:t>
            </a:r>
          </a:p>
        </p:txBody>
      </p:sp>
      <p:sp>
        <p:nvSpPr>
          <p:cNvPr id="309254" name="Text Box 6"/>
          <p:cNvSpPr txBox="1">
            <a:spLocks noChangeArrowheads="1"/>
          </p:cNvSpPr>
          <p:nvPr/>
        </p:nvSpPr>
        <p:spPr bwMode="auto">
          <a:xfrm>
            <a:off x="4343400" y="2905542"/>
            <a:ext cx="3960813" cy="2123658"/>
          </a:xfrm>
          <a:prstGeom prst="rect">
            <a:avLst/>
          </a:prstGeom>
          <a:noFill/>
          <a:ln w="9525">
            <a:noFill/>
            <a:miter lim="800000"/>
            <a:headEnd/>
            <a:tailEnd/>
          </a:ln>
        </p:spPr>
        <p:txBody>
          <a:bodyPr>
            <a:spAutoFit/>
          </a:bodyPr>
          <a:lstStyle/>
          <a:p>
            <a:pPr algn="ctr"/>
            <a:r>
              <a:rPr lang="en-CA" sz="4400" b="1" dirty="0">
                <a:solidFill>
                  <a:srgbClr val="000000"/>
                </a:solidFill>
                <a:latin typeface="Verdana" pitchFamily="34" charset="0"/>
              </a:rPr>
              <a:t>Jesus</a:t>
            </a:r>
            <a:br>
              <a:rPr lang="en-CA" sz="4400" b="1" dirty="0">
                <a:solidFill>
                  <a:srgbClr val="000000"/>
                </a:solidFill>
                <a:latin typeface="Verdana" pitchFamily="34" charset="0"/>
              </a:rPr>
            </a:br>
            <a:r>
              <a:rPr lang="en-CA" sz="4400" b="1" dirty="0">
                <a:solidFill>
                  <a:srgbClr val="000000"/>
                </a:solidFill>
                <a:latin typeface="Verdana" pitchFamily="34" charset="0"/>
              </a:rPr>
              <a:t>é</a:t>
            </a:r>
            <a:br>
              <a:rPr lang="en-CA" sz="4400" b="1" dirty="0">
                <a:solidFill>
                  <a:srgbClr val="000000"/>
                </a:solidFill>
                <a:latin typeface="Verdana" pitchFamily="34" charset="0"/>
              </a:rPr>
            </a:br>
            <a:r>
              <a:rPr lang="en-CA" sz="4400" b="1" dirty="0" err="1">
                <a:solidFill>
                  <a:srgbClr val="000000"/>
                </a:solidFill>
                <a:latin typeface="Verdana" pitchFamily="34" charset="0"/>
              </a:rPr>
              <a:t>irrelevante</a:t>
            </a:r>
            <a:endParaRPr lang="en-CA" sz="4400" b="1" dirty="0">
              <a:solidFill>
                <a:srgbClr val="000000"/>
              </a:solidFill>
              <a:latin typeface="Verdana" pitchFamily="34" charset="0"/>
            </a:endParaRPr>
          </a:p>
        </p:txBody>
      </p:sp>
      <p:sp>
        <p:nvSpPr>
          <p:cNvPr id="309255" name="WordArt 7"/>
          <p:cNvSpPr>
            <a:spLocks noChangeArrowheads="1" noChangeShapeType="1" noTextEdit="1"/>
          </p:cNvSpPr>
          <p:nvPr/>
        </p:nvSpPr>
        <p:spPr bwMode="auto">
          <a:xfrm>
            <a:off x="4495800" y="3048000"/>
            <a:ext cx="3548063" cy="1579562"/>
          </a:xfrm>
          <a:prstGeom prst="rect">
            <a:avLst/>
          </a:prstGeom>
        </p:spPr>
        <p:txBody>
          <a:bodyPr wrap="none" fromWordArt="1">
            <a:prstTxWarp prst="textSlantUp">
              <a:avLst>
                <a:gd name="adj" fmla="val 32056"/>
              </a:avLst>
            </a:prstTxWarp>
          </a:bodyPr>
          <a:lstStyle/>
          <a:p>
            <a:pPr algn="ctr"/>
            <a:r>
              <a:rPr lang="en-CA" sz="3600" kern="10" dirty="0" err="1">
                <a:ln w="9525">
                  <a:solidFill>
                    <a:srgbClr val="CCFFFF"/>
                  </a:solidFill>
                  <a:round/>
                  <a:headEnd/>
                  <a:tailEnd/>
                </a:ln>
                <a:solidFill>
                  <a:srgbClr val="B1003A"/>
                </a:solidFill>
                <a:effectLst>
                  <a:outerShdw dist="53882" dir="2700000" algn="ctr" rotWithShape="0">
                    <a:srgbClr val="9999FF">
                      <a:alpha val="79999"/>
                    </a:srgbClr>
                  </a:outerShdw>
                </a:effectLst>
                <a:latin typeface="Impact"/>
              </a:rPr>
              <a:t>Senhor</a:t>
            </a:r>
            <a:r>
              <a:rPr lang="en-CA" sz="3600" kern="10" dirty="0">
                <a:ln w="9525">
                  <a:solidFill>
                    <a:srgbClr val="CCFFFF"/>
                  </a:solidFill>
                  <a:round/>
                  <a:headEnd/>
                  <a:tailEnd/>
                </a:ln>
                <a:solidFill>
                  <a:srgbClr val="B1003A"/>
                </a:solidFill>
                <a:effectLst>
                  <a:outerShdw dist="53882" dir="2700000" algn="ctr" rotWithShape="0">
                    <a:srgbClr val="9999FF">
                      <a:alpha val="79999"/>
                    </a:srgbClr>
                  </a:outerShdw>
                </a:effectLst>
                <a:latin typeface="Impact"/>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92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92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0" fill="hold" grpId="0" nodeType="clickEffect">
                                  <p:stCondLst>
                                    <p:cond delay="0"/>
                                  </p:stCondLst>
                                  <p:childTnLst>
                                    <p:set>
                                      <p:cBhvr>
                                        <p:cTn id="14" dur="1" fill="hold">
                                          <p:stCondLst>
                                            <p:cond delay="0"/>
                                          </p:stCondLst>
                                        </p:cTn>
                                        <p:tgtEl>
                                          <p:spTgt spid="3092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3" grpId="0"/>
      <p:bldP spid="309254" grpId="0"/>
      <p:bldP spid="30925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CA" smtClean="0"/>
              <a:t>Dualismo na prática</a:t>
            </a:r>
            <a:endParaRPr lang="en-CA" dirty="0" smtClean="0"/>
          </a:p>
        </p:txBody>
      </p:sp>
      <p:sp>
        <p:nvSpPr>
          <p:cNvPr id="63491" name="Oval 3"/>
          <p:cNvSpPr>
            <a:spLocks noChangeArrowheads="1"/>
          </p:cNvSpPr>
          <p:nvPr/>
        </p:nvSpPr>
        <p:spPr bwMode="auto">
          <a:xfrm>
            <a:off x="539750" y="2492375"/>
            <a:ext cx="2520950" cy="2376488"/>
          </a:xfrm>
          <a:prstGeom prst="ellipse">
            <a:avLst/>
          </a:prstGeom>
          <a:solidFill>
            <a:schemeClr val="accent2"/>
          </a:solidFill>
          <a:ln w="9525">
            <a:noFill/>
            <a:round/>
            <a:headEnd/>
            <a:tailEnd/>
          </a:ln>
        </p:spPr>
        <p:txBody>
          <a:bodyPr wrap="none" anchor="ctr"/>
          <a:lstStyle/>
          <a:p>
            <a:endParaRPr lang="en-CA"/>
          </a:p>
        </p:txBody>
      </p:sp>
      <p:sp>
        <p:nvSpPr>
          <p:cNvPr id="63492" name="Oval 4"/>
          <p:cNvSpPr>
            <a:spLocks noChangeArrowheads="1"/>
          </p:cNvSpPr>
          <p:nvPr/>
        </p:nvSpPr>
        <p:spPr bwMode="auto">
          <a:xfrm>
            <a:off x="3708400" y="1412875"/>
            <a:ext cx="5256213" cy="5184775"/>
          </a:xfrm>
          <a:prstGeom prst="ellipse">
            <a:avLst/>
          </a:prstGeom>
          <a:solidFill>
            <a:srgbClr val="FFFF99"/>
          </a:solidFill>
          <a:ln w="9525">
            <a:noFill/>
            <a:round/>
            <a:headEnd/>
            <a:tailEnd/>
          </a:ln>
        </p:spPr>
        <p:txBody>
          <a:bodyPr wrap="none" anchor="ctr"/>
          <a:lstStyle/>
          <a:p>
            <a:endParaRPr lang="en-CA"/>
          </a:p>
        </p:txBody>
      </p:sp>
      <p:sp>
        <p:nvSpPr>
          <p:cNvPr id="63493" name="Text Box 5"/>
          <p:cNvSpPr txBox="1">
            <a:spLocks noChangeArrowheads="1"/>
          </p:cNvSpPr>
          <p:nvPr/>
        </p:nvSpPr>
        <p:spPr bwMode="auto">
          <a:xfrm>
            <a:off x="838200" y="2743200"/>
            <a:ext cx="1717675" cy="2062103"/>
          </a:xfrm>
          <a:prstGeom prst="rect">
            <a:avLst/>
          </a:prstGeom>
          <a:noFill/>
          <a:ln w="9525">
            <a:noFill/>
            <a:miter lim="800000"/>
            <a:headEnd/>
            <a:tailEnd/>
          </a:ln>
        </p:spPr>
        <p:txBody>
          <a:bodyPr wrap="square">
            <a:spAutoFit/>
          </a:bodyPr>
          <a:lstStyle/>
          <a:p>
            <a:pPr algn="ctr">
              <a:spcBef>
                <a:spcPct val="50000"/>
              </a:spcBef>
            </a:pPr>
            <a:r>
              <a:rPr lang="en-CA" sz="3200" b="1" dirty="0" err="1">
                <a:solidFill>
                  <a:srgbClr val="000000"/>
                </a:solidFill>
                <a:latin typeface="Verdana" pitchFamily="34" charset="0"/>
              </a:rPr>
              <a:t>Nós</a:t>
            </a:r>
            <a:r>
              <a:rPr lang="en-CA" sz="3200" b="1" dirty="0">
                <a:solidFill>
                  <a:srgbClr val="000000"/>
                </a:solidFill>
                <a:latin typeface="Verdana" pitchFamily="34" charset="0"/>
              </a:rPr>
              <a:t> </a:t>
            </a:r>
            <a:r>
              <a:rPr lang="en-CA" sz="3200" b="1" dirty="0" err="1">
                <a:solidFill>
                  <a:srgbClr val="000000"/>
                </a:solidFill>
                <a:latin typeface="Verdana" pitchFamily="34" charset="0"/>
              </a:rPr>
              <a:t>ensi-namos</a:t>
            </a:r>
            <a:r>
              <a:rPr lang="en-CA" sz="3200" b="1" dirty="0">
                <a:latin typeface="Verdana" pitchFamily="34" charset="0"/>
              </a:rPr>
              <a:t> </a:t>
            </a:r>
            <a:r>
              <a:rPr lang="en-CA" sz="3200" b="1" dirty="0" err="1">
                <a:solidFill>
                  <a:srgbClr val="B1003A"/>
                </a:solidFill>
                <a:latin typeface="Verdana" pitchFamily="34" charset="0"/>
              </a:rPr>
              <a:t>Bíblia</a:t>
            </a:r>
            <a:endParaRPr lang="en-CA" sz="3200" b="1" dirty="0">
              <a:solidFill>
                <a:srgbClr val="B1003A"/>
              </a:solidFill>
              <a:latin typeface="Verdana" pitchFamily="34" charset="0"/>
            </a:endParaRPr>
          </a:p>
        </p:txBody>
      </p:sp>
      <p:sp>
        <p:nvSpPr>
          <p:cNvPr id="63494" name="Text Box 6"/>
          <p:cNvSpPr txBox="1">
            <a:spLocks noChangeArrowheads="1"/>
          </p:cNvSpPr>
          <p:nvPr/>
        </p:nvSpPr>
        <p:spPr bwMode="auto">
          <a:xfrm>
            <a:off x="4714876" y="2786058"/>
            <a:ext cx="3960812" cy="2123658"/>
          </a:xfrm>
          <a:prstGeom prst="rect">
            <a:avLst/>
          </a:prstGeom>
          <a:noFill/>
          <a:ln w="9525">
            <a:noFill/>
            <a:miter lim="800000"/>
            <a:headEnd/>
            <a:tailEnd/>
          </a:ln>
        </p:spPr>
        <p:txBody>
          <a:bodyPr>
            <a:spAutoFit/>
          </a:bodyPr>
          <a:lstStyle/>
          <a:p>
            <a:pPr algn="ctr">
              <a:spcBef>
                <a:spcPct val="50000"/>
              </a:spcBef>
            </a:pPr>
            <a:r>
              <a:rPr lang="en-CA" sz="4400" b="1" dirty="0" err="1">
                <a:solidFill>
                  <a:srgbClr val="000000"/>
                </a:solidFill>
                <a:latin typeface="Verdana" pitchFamily="34" charset="0"/>
              </a:rPr>
              <a:t>Eles</a:t>
            </a:r>
            <a:r>
              <a:rPr lang="en-CA" sz="4400" b="1" dirty="0">
                <a:solidFill>
                  <a:srgbClr val="000000"/>
                </a:solidFill>
                <a:latin typeface="Verdana" pitchFamily="34" charset="0"/>
              </a:rPr>
              <a:t> </a:t>
            </a:r>
            <a:r>
              <a:rPr lang="en-CA" sz="4400" b="1" dirty="0" err="1">
                <a:solidFill>
                  <a:srgbClr val="000000"/>
                </a:solidFill>
                <a:latin typeface="Verdana" pitchFamily="34" charset="0"/>
              </a:rPr>
              <a:t>ensinam</a:t>
            </a:r>
            <a:r>
              <a:rPr lang="en-CA" sz="4400" b="1" dirty="0">
                <a:solidFill>
                  <a:srgbClr val="000000"/>
                </a:solidFill>
                <a:latin typeface="Verdana" pitchFamily="34" charset="0"/>
              </a:rPr>
              <a:t> o “</a:t>
            </a:r>
            <a:r>
              <a:rPr lang="en-CA" sz="4400" b="1" dirty="0" err="1">
                <a:solidFill>
                  <a:srgbClr val="000000"/>
                </a:solidFill>
                <a:latin typeface="Verdana" pitchFamily="34" charset="0"/>
              </a:rPr>
              <a:t>resto</a:t>
            </a:r>
            <a:r>
              <a:rPr lang="en-CA" sz="4400" b="1" dirty="0">
                <a:solidFill>
                  <a:srgbClr val="000000"/>
                </a:solidFill>
                <a:latin typeface="Verdana" pitchFamily="34" charset="0"/>
              </a:rPr>
              <a:t>”</a:t>
            </a:r>
          </a:p>
        </p:txBody>
      </p:sp>
      <p:grpSp>
        <p:nvGrpSpPr>
          <p:cNvPr id="2" name="Group 7"/>
          <p:cNvGrpSpPr>
            <a:grpSpLocks/>
          </p:cNvGrpSpPr>
          <p:nvPr/>
        </p:nvGrpSpPr>
        <p:grpSpPr bwMode="auto">
          <a:xfrm>
            <a:off x="1157289" y="1773240"/>
            <a:ext cx="6583363" cy="1041401"/>
            <a:chOff x="729" y="1117"/>
            <a:chExt cx="4147" cy="656"/>
          </a:xfrm>
        </p:grpSpPr>
        <p:sp>
          <p:nvSpPr>
            <p:cNvPr id="63502" name="AutoShape 8"/>
            <p:cNvSpPr>
              <a:spLocks noChangeArrowheads="1"/>
            </p:cNvSpPr>
            <p:nvPr/>
          </p:nvSpPr>
          <p:spPr bwMode="auto">
            <a:xfrm>
              <a:off x="729" y="1117"/>
              <a:ext cx="4147" cy="656"/>
            </a:xfrm>
            <a:prstGeom prst="curvedDownArrow">
              <a:avLst>
                <a:gd name="adj1" fmla="val 126433"/>
                <a:gd name="adj2" fmla="val 252866"/>
                <a:gd name="adj3" fmla="val 33333"/>
              </a:avLst>
            </a:prstGeom>
            <a:solidFill>
              <a:schemeClr val="accent1"/>
            </a:solidFill>
            <a:ln w="9525">
              <a:solidFill>
                <a:schemeClr val="tx1"/>
              </a:solidFill>
              <a:miter lim="800000"/>
              <a:headEnd/>
              <a:tailEnd/>
            </a:ln>
          </p:spPr>
          <p:txBody>
            <a:bodyPr wrap="none" anchor="ctr"/>
            <a:lstStyle/>
            <a:p>
              <a:endParaRPr lang="en-CA">
                <a:solidFill>
                  <a:srgbClr val="000000"/>
                </a:solidFill>
              </a:endParaRPr>
            </a:p>
          </p:txBody>
        </p:sp>
        <p:sp>
          <p:nvSpPr>
            <p:cNvPr id="63503" name="Text Box 9"/>
            <p:cNvSpPr txBox="1">
              <a:spLocks noChangeArrowheads="1"/>
            </p:cNvSpPr>
            <p:nvPr/>
          </p:nvSpPr>
          <p:spPr bwMode="auto">
            <a:xfrm>
              <a:off x="3668" y="1307"/>
              <a:ext cx="354" cy="365"/>
            </a:xfrm>
            <a:prstGeom prst="rect">
              <a:avLst/>
            </a:prstGeom>
            <a:noFill/>
            <a:ln w="9525">
              <a:noFill/>
              <a:miter lim="800000"/>
              <a:headEnd/>
              <a:tailEnd/>
            </a:ln>
          </p:spPr>
          <p:txBody>
            <a:bodyPr>
              <a:spAutoFit/>
            </a:bodyPr>
            <a:lstStyle/>
            <a:p>
              <a:pPr algn="ctr">
                <a:spcBef>
                  <a:spcPct val="50000"/>
                </a:spcBef>
              </a:pPr>
              <a:r>
                <a:rPr lang="en-CA" sz="3200" b="1" dirty="0">
                  <a:solidFill>
                    <a:srgbClr val="000000"/>
                  </a:solidFill>
                </a:rPr>
                <a:t>E</a:t>
              </a:r>
              <a:endParaRPr lang="en-US" sz="3200" b="1" dirty="0">
                <a:solidFill>
                  <a:srgbClr val="000000"/>
                </a:solidFill>
              </a:endParaRPr>
            </a:p>
          </p:txBody>
        </p:sp>
      </p:grpSp>
      <p:grpSp>
        <p:nvGrpSpPr>
          <p:cNvPr id="3" name="Group 10"/>
          <p:cNvGrpSpPr>
            <a:grpSpLocks/>
          </p:cNvGrpSpPr>
          <p:nvPr/>
        </p:nvGrpSpPr>
        <p:grpSpPr bwMode="auto">
          <a:xfrm>
            <a:off x="2914649" y="2990852"/>
            <a:ext cx="1912937" cy="1358901"/>
            <a:chOff x="1728" y="1884"/>
            <a:chExt cx="1313" cy="856"/>
          </a:xfrm>
        </p:grpSpPr>
        <p:sp>
          <p:nvSpPr>
            <p:cNvPr id="63500" name="AutoShape 11"/>
            <p:cNvSpPr>
              <a:spLocks noChangeArrowheads="1"/>
            </p:cNvSpPr>
            <p:nvPr/>
          </p:nvSpPr>
          <p:spPr bwMode="auto">
            <a:xfrm>
              <a:off x="1728" y="1884"/>
              <a:ext cx="1313" cy="856"/>
            </a:xfrm>
            <a:prstGeom prst="rightArrow">
              <a:avLst>
                <a:gd name="adj1" fmla="val 50000"/>
                <a:gd name="adj2" fmla="val 38347"/>
              </a:avLst>
            </a:prstGeom>
            <a:solidFill>
              <a:schemeClr val="accent1"/>
            </a:solidFill>
            <a:ln w="9525">
              <a:solidFill>
                <a:schemeClr val="tx1"/>
              </a:solidFill>
              <a:miter lim="800000"/>
              <a:headEnd/>
              <a:tailEnd/>
            </a:ln>
          </p:spPr>
          <p:txBody>
            <a:bodyPr wrap="none" anchor="ctr"/>
            <a:lstStyle/>
            <a:p>
              <a:endParaRPr lang="en-CA"/>
            </a:p>
          </p:txBody>
        </p:sp>
        <p:sp>
          <p:nvSpPr>
            <p:cNvPr id="63501" name="Text Box 12"/>
            <p:cNvSpPr txBox="1">
              <a:spLocks noChangeArrowheads="1"/>
            </p:cNvSpPr>
            <p:nvPr/>
          </p:nvSpPr>
          <p:spPr bwMode="auto">
            <a:xfrm>
              <a:off x="2336" y="2115"/>
              <a:ext cx="354" cy="365"/>
            </a:xfrm>
            <a:prstGeom prst="rect">
              <a:avLst/>
            </a:prstGeom>
            <a:noFill/>
            <a:ln w="9525">
              <a:noFill/>
              <a:miter lim="800000"/>
              <a:headEnd/>
              <a:tailEnd/>
            </a:ln>
          </p:spPr>
          <p:txBody>
            <a:bodyPr>
              <a:spAutoFit/>
            </a:bodyPr>
            <a:lstStyle/>
            <a:p>
              <a:pPr algn="ctr">
                <a:spcBef>
                  <a:spcPct val="50000"/>
                </a:spcBef>
              </a:pPr>
              <a:r>
                <a:rPr lang="en-CA" sz="3200" b="1" dirty="0">
                  <a:solidFill>
                    <a:srgbClr val="000000"/>
                  </a:solidFill>
                </a:rPr>
                <a:t>E</a:t>
              </a:r>
              <a:endParaRPr lang="en-US" sz="3200" b="1" dirty="0">
                <a:solidFill>
                  <a:srgbClr val="000000"/>
                </a:solidFill>
              </a:endParaRPr>
            </a:p>
          </p:txBody>
        </p:sp>
      </p:grpSp>
      <p:grpSp>
        <p:nvGrpSpPr>
          <p:cNvPr id="4" name="Group 13"/>
          <p:cNvGrpSpPr>
            <a:grpSpLocks/>
          </p:cNvGrpSpPr>
          <p:nvPr/>
        </p:nvGrpSpPr>
        <p:grpSpPr bwMode="auto">
          <a:xfrm>
            <a:off x="1374775" y="4754563"/>
            <a:ext cx="4291013" cy="1014412"/>
            <a:chOff x="866" y="2995"/>
            <a:chExt cx="2703" cy="639"/>
          </a:xfrm>
        </p:grpSpPr>
        <p:sp>
          <p:nvSpPr>
            <p:cNvPr id="63498" name="AutoShape 14"/>
            <p:cNvSpPr>
              <a:spLocks noChangeArrowheads="1"/>
            </p:cNvSpPr>
            <p:nvPr/>
          </p:nvSpPr>
          <p:spPr bwMode="auto">
            <a:xfrm>
              <a:off x="866" y="2995"/>
              <a:ext cx="2703" cy="639"/>
            </a:xfrm>
            <a:prstGeom prst="curvedUpArrow">
              <a:avLst>
                <a:gd name="adj1" fmla="val 81820"/>
                <a:gd name="adj2" fmla="val 169202"/>
                <a:gd name="adj3" fmla="val 30852"/>
              </a:avLst>
            </a:prstGeom>
            <a:solidFill>
              <a:schemeClr val="accent1"/>
            </a:solidFill>
            <a:ln w="9525">
              <a:solidFill>
                <a:schemeClr val="tx1"/>
              </a:solidFill>
              <a:miter lim="800000"/>
              <a:headEnd/>
              <a:tailEnd/>
            </a:ln>
          </p:spPr>
          <p:txBody>
            <a:bodyPr wrap="none" anchor="ctr"/>
            <a:lstStyle/>
            <a:p>
              <a:endParaRPr lang="en-CA"/>
            </a:p>
          </p:txBody>
        </p:sp>
        <p:sp>
          <p:nvSpPr>
            <p:cNvPr id="63499" name="Text Box 15"/>
            <p:cNvSpPr txBox="1">
              <a:spLocks noChangeArrowheads="1"/>
            </p:cNvSpPr>
            <p:nvPr/>
          </p:nvSpPr>
          <p:spPr bwMode="auto">
            <a:xfrm>
              <a:off x="2705" y="3076"/>
              <a:ext cx="354" cy="365"/>
            </a:xfrm>
            <a:prstGeom prst="rect">
              <a:avLst/>
            </a:prstGeom>
            <a:noFill/>
            <a:ln w="9525">
              <a:noFill/>
              <a:miter lim="800000"/>
              <a:headEnd/>
              <a:tailEnd/>
            </a:ln>
          </p:spPr>
          <p:txBody>
            <a:bodyPr>
              <a:spAutoFit/>
            </a:bodyPr>
            <a:lstStyle/>
            <a:p>
              <a:pPr algn="ctr">
                <a:spcBef>
                  <a:spcPct val="50000"/>
                </a:spcBef>
              </a:pPr>
              <a:r>
                <a:rPr lang="en-CA" sz="3200" b="1" dirty="0">
                  <a:solidFill>
                    <a:srgbClr val="000000"/>
                  </a:solidFill>
                </a:rPr>
                <a:t>E</a:t>
              </a:r>
              <a:endParaRPr lang="en-US" sz="3200" b="1" dirty="0">
                <a:solidFill>
                  <a:srgbClr val="000000"/>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623888"/>
            <a:ext cx="6202363" cy="800100"/>
          </a:xfrm>
        </p:spPr>
        <p:txBody>
          <a:bodyPr/>
          <a:lstStyle/>
          <a:p>
            <a:pPr eaLnBrk="1" hangingPunct="1"/>
            <a:r>
              <a:rPr lang="ro-RO" smtClean="0"/>
              <a:t>O que é central</a:t>
            </a:r>
            <a:r>
              <a:rPr lang="en-US" smtClean="0"/>
              <a:t>?</a:t>
            </a:r>
          </a:p>
        </p:txBody>
      </p:sp>
      <p:sp>
        <p:nvSpPr>
          <p:cNvPr id="94211" name="AutoShape 3"/>
          <p:cNvSpPr>
            <a:spLocks noChangeArrowheads="1"/>
          </p:cNvSpPr>
          <p:nvPr/>
        </p:nvSpPr>
        <p:spPr bwMode="auto">
          <a:xfrm>
            <a:off x="1371600" y="2286000"/>
            <a:ext cx="6400800" cy="3962400"/>
          </a:xfrm>
          <a:prstGeom prst="flowChartProcess">
            <a:avLst/>
          </a:prstGeom>
          <a:solidFill>
            <a:schemeClr val="accent1"/>
          </a:solidFill>
          <a:ln w="9525">
            <a:noFill/>
            <a:miter lim="800000"/>
            <a:headEnd/>
            <a:tailEnd/>
          </a:ln>
        </p:spPr>
        <p:txBody>
          <a:bodyPr wrap="none" anchor="ctr"/>
          <a:lstStyle/>
          <a:p>
            <a:endParaRPr lang="en-CA"/>
          </a:p>
        </p:txBody>
      </p:sp>
      <p:sp>
        <p:nvSpPr>
          <p:cNvPr id="94212" name="Rectangle 4"/>
          <p:cNvSpPr>
            <a:spLocks noChangeArrowheads="1"/>
          </p:cNvSpPr>
          <p:nvPr/>
        </p:nvSpPr>
        <p:spPr bwMode="auto">
          <a:xfrm>
            <a:off x="1981200" y="2895600"/>
            <a:ext cx="5105400" cy="2743200"/>
          </a:xfrm>
          <a:prstGeom prst="rect">
            <a:avLst/>
          </a:prstGeom>
          <a:solidFill>
            <a:schemeClr val="tx2"/>
          </a:solidFill>
          <a:ln w="9525">
            <a:noFill/>
            <a:miter lim="800000"/>
            <a:headEnd/>
            <a:tailEnd/>
          </a:ln>
        </p:spPr>
        <p:txBody>
          <a:bodyPr wrap="none" anchor="ctr"/>
          <a:lstStyle/>
          <a:p>
            <a:pPr algn="ctr"/>
            <a:endParaRPr lang="en-US">
              <a:solidFill>
                <a:schemeClr val="tx2"/>
              </a:solidFill>
            </a:endParaRPr>
          </a:p>
        </p:txBody>
      </p:sp>
      <p:sp>
        <p:nvSpPr>
          <p:cNvPr id="94213" name="Rectangle 5"/>
          <p:cNvSpPr>
            <a:spLocks noChangeArrowheads="1"/>
          </p:cNvSpPr>
          <p:nvPr/>
        </p:nvSpPr>
        <p:spPr bwMode="auto">
          <a:xfrm>
            <a:off x="2667000" y="3733800"/>
            <a:ext cx="3657600" cy="1219200"/>
          </a:xfrm>
          <a:prstGeom prst="rect">
            <a:avLst/>
          </a:prstGeom>
          <a:solidFill>
            <a:schemeClr val="accent1"/>
          </a:solidFill>
          <a:ln w="9525">
            <a:noFill/>
            <a:miter lim="800000"/>
            <a:headEnd/>
            <a:tailEnd/>
          </a:ln>
        </p:spPr>
        <p:txBody>
          <a:bodyPr wrap="none" anchor="ctr"/>
          <a:lstStyle/>
          <a:p>
            <a:endParaRPr lang="en-CA"/>
          </a:p>
        </p:txBody>
      </p:sp>
      <p:sp>
        <p:nvSpPr>
          <p:cNvPr id="94214" name="Text Box 6"/>
          <p:cNvSpPr txBox="1">
            <a:spLocks noChangeArrowheads="1"/>
          </p:cNvSpPr>
          <p:nvPr/>
        </p:nvSpPr>
        <p:spPr bwMode="auto">
          <a:xfrm>
            <a:off x="3014663" y="2276475"/>
            <a:ext cx="2971800" cy="641350"/>
          </a:xfrm>
          <a:prstGeom prst="rect">
            <a:avLst/>
          </a:prstGeom>
          <a:noFill/>
          <a:ln w="9525">
            <a:noFill/>
            <a:miter lim="800000"/>
            <a:headEnd/>
            <a:tailEnd/>
          </a:ln>
        </p:spPr>
        <p:txBody>
          <a:bodyPr/>
          <a:lstStyle/>
          <a:p>
            <a:pPr algn="ctr">
              <a:spcBef>
                <a:spcPct val="50000"/>
              </a:spcBef>
            </a:pPr>
            <a:r>
              <a:rPr lang="en-US" sz="3600" b="1">
                <a:solidFill>
                  <a:schemeClr val="folHlink"/>
                </a:solidFill>
                <a:latin typeface="Verdana" pitchFamily="34" charset="0"/>
              </a:rPr>
              <a:t>DEUS</a:t>
            </a:r>
          </a:p>
        </p:txBody>
      </p:sp>
      <p:sp>
        <p:nvSpPr>
          <p:cNvPr id="94215" name="Text Box 7"/>
          <p:cNvSpPr txBox="1">
            <a:spLocks noChangeArrowheads="1"/>
          </p:cNvSpPr>
          <p:nvPr/>
        </p:nvSpPr>
        <p:spPr bwMode="auto">
          <a:xfrm>
            <a:off x="1574800" y="5648325"/>
            <a:ext cx="5943600" cy="519113"/>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Filosofia &amp; Religião</a:t>
            </a:r>
          </a:p>
        </p:txBody>
      </p:sp>
      <p:sp>
        <p:nvSpPr>
          <p:cNvPr id="94216" name="Text Box 8"/>
          <p:cNvSpPr txBox="1">
            <a:spLocks noChangeArrowheads="1"/>
          </p:cNvSpPr>
          <p:nvPr/>
        </p:nvSpPr>
        <p:spPr bwMode="auto">
          <a:xfrm>
            <a:off x="3479800" y="2968625"/>
            <a:ext cx="2235200" cy="646331"/>
          </a:xfrm>
          <a:prstGeom prst="rect">
            <a:avLst/>
          </a:prstGeom>
          <a:noFill/>
          <a:ln w="9525">
            <a:noFill/>
            <a:miter lim="800000"/>
            <a:headEnd/>
            <a:tailEnd/>
          </a:ln>
        </p:spPr>
        <p:txBody>
          <a:bodyPr wrap="square">
            <a:spAutoFit/>
          </a:bodyPr>
          <a:lstStyle/>
          <a:p>
            <a:pPr algn="ctr">
              <a:spcBef>
                <a:spcPct val="50000"/>
              </a:spcBef>
            </a:pPr>
            <a:r>
              <a:rPr lang="en-US" sz="3600" b="1">
                <a:solidFill>
                  <a:schemeClr val="folHlink"/>
                </a:solidFill>
                <a:latin typeface="Verdana" pitchFamily="34" charset="0"/>
              </a:rPr>
              <a:t>HOMEM</a:t>
            </a:r>
          </a:p>
        </p:txBody>
      </p:sp>
      <p:sp>
        <p:nvSpPr>
          <p:cNvPr id="94217" name="Text Box 9"/>
          <p:cNvSpPr txBox="1">
            <a:spLocks noChangeArrowheads="1"/>
          </p:cNvSpPr>
          <p:nvPr/>
        </p:nvSpPr>
        <p:spPr bwMode="auto">
          <a:xfrm>
            <a:off x="3048000" y="3695700"/>
            <a:ext cx="3048000" cy="646331"/>
          </a:xfrm>
          <a:prstGeom prst="rect">
            <a:avLst/>
          </a:prstGeom>
          <a:noFill/>
          <a:ln w="9525">
            <a:noFill/>
            <a:miter lim="800000"/>
            <a:headEnd/>
            <a:tailEnd/>
          </a:ln>
        </p:spPr>
        <p:txBody>
          <a:bodyPr wrap="square">
            <a:spAutoFit/>
          </a:bodyPr>
          <a:lstStyle/>
          <a:p>
            <a:pPr algn="ctr">
              <a:spcBef>
                <a:spcPct val="50000"/>
              </a:spcBef>
            </a:pPr>
            <a:r>
              <a:rPr lang="ro-RO" sz="3600" b="1">
                <a:solidFill>
                  <a:schemeClr val="folHlink"/>
                </a:solidFill>
                <a:latin typeface="Verdana" pitchFamily="34" charset="0"/>
              </a:rPr>
              <a:t>NATUREZA</a:t>
            </a:r>
            <a:endParaRPr lang="en-US" sz="3600" b="1">
              <a:solidFill>
                <a:schemeClr val="folHlink"/>
              </a:solidFill>
              <a:latin typeface="Verdana" pitchFamily="34" charset="0"/>
            </a:endParaRPr>
          </a:p>
        </p:txBody>
      </p:sp>
      <p:sp>
        <p:nvSpPr>
          <p:cNvPr id="94218" name="Text Box 10"/>
          <p:cNvSpPr txBox="1">
            <a:spLocks noChangeArrowheads="1"/>
          </p:cNvSpPr>
          <p:nvPr/>
        </p:nvSpPr>
        <p:spPr bwMode="auto">
          <a:xfrm>
            <a:off x="1587500" y="5018088"/>
            <a:ext cx="5943600" cy="519112"/>
          </a:xfrm>
          <a:prstGeom prst="rect">
            <a:avLst/>
          </a:prstGeom>
          <a:noFill/>
          <a:ln w="9525">
            <a:noFill/>
            <a:miter lim="800000"/>
            <a:headEnd/>
            <a:tailEnd/>
          </a:ln>
        </p:spPr>
        <p:txBody>
          <a:bodyPr>
            <a:spAutoFit/>
          </a:bodyPr>
          <a:lstStyle/>
          <a:p>
            <a:pPr algn="ctr">
              <a:spcBef>
                <a:spcPct val="50000"/>
              </a:spcBef>
            </a:pPr>
            <a:r>
              <a:rPr lang="ro-RO" sz="2800" b="1">
                <a:solidFill>
                  <a:schemeClr val="folHlink"/>
                </a:solidFill>
                <a:latin typeface="Verdana" pitchFamily="34" charset="0"/>
              </a:rPr>
              <a:t>Ciência Social</a:t>
            </a:r>
            <a:endParaRPr lang="en-US" sz="2800" b="1">
              <a:solidFill>
                <a:schemeClr val="folHlink"/>
              </a:solidFill>
              <a:latin typeface="Verdana" pitchFamily="34" charset="0"/>
            </a:endParaRPr>
          </a:p>
        </p:txBody>
      </p:sp>
      <p:sp>
        <p:nvSpPr>
          <p:cNvPr id="94219" name="Text Box 11"/>
          <p:cNvSpPr txBox="1">
            <a:spLocks noChangeArrowheads="1"/>
          </p:cNvSpPr>
          <p:nvPr/>
        </p:nvSpPr>
        <p:spPr bwMode="auto">
          <a:xfrm>
            <a:off x="1600200" y="4267200"/>
            <a:ext cx="5943600" cy="519113"/>
          </a:xfrm>
          <a:prstGeom prst="rect">
            <a:avLst/>
          </a:prstGeom>
          <a:noFill/>
          <a:ln w="9525">
            <a:noFill/>
            <a:miter lim="800000"/>
            <a:headEnd/>
            <a:tailEnd/>
          </a:ln>
        </p:spPr>
        <p:txBody>
          <a:bodyPr>
            <a:spAutoFit/>
          </a:bodyPr>
          <a:lstStyle/>
          <a:p>
            <a:pPr algn="ctr">
              <a:spcBef>
                <a:spcPct val="50000"/>
              </a:spcBef>
            </a:pPr>
            <a:r>
              <a:rPr lang="ro-RO" sz="2800" b="1">
                <a:solidFill>
                  <a:schemeClr val="folHlink"/>
                </a:solidFill>
                <a:latin typeface="Verdana" pitchFamily="34" charset="0"/>
              </a:rPr>
              <a:t>Ciência Natural</a:t>
            </a:r>
            <a:endParaRPr lang="en-US" sz="2800" b="1">
              <a:solidFill>
                <a:schemeClr val="folHlink"/>
              </a:solidFill>
              <a:latin typeface="Verdana" pitchFamily="34" charset="0"/>
            </a:endParaRP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457200" y="623888"/>
            <a:ext cx="6202363" cy="800100"/>
          </a:xfrm>
        </p:spPr>
        <p:txBody>
          <a:bodyPr/>
          <a:lstStyle/>
          <a:p>
            <a:r>
              <a:rPr lang="ro-RO" smtClean="0"/>
              <a:t>O que é central</a:t>
            </a:r>
            <a:r>
              <a:rPr lang="en-US" smtClean="0"/>
              <a:t>?</a:t>
            </a:r>
          </a:p>
        </p:txBody>
      </p:sp>
      <p:sp>
        <p:nvSpPr>
          <p:cNvPr id="95235" name="AutoShape 3"/>
          <p:cNvSpPr>
            <a:spLocks noChangeArrowheads="1"/>
          </p:cNvSpPr>
          <p:nvPr/>
        </p:nvSpPr>
        <p:spPr bwMode="auto">
          <a:xfrm>
            <a:off x="1371600" y="2286000"/>
            <a:ext cx="6400800" cy="3962400"/>
          </a:xfrm>
          <a:prstGeom prst="flowChartProcess">
            <a:avLst/>
          </a:prstGeom>
          <a:solidFill>
            <a:schemeClr val="accent1"/>
          </a:solidFill>
          <a:ln w="9525">
            <a:noFill/>
            <a:miter lim="800000"/>
            <a:headEnd/>
            <a:tailEnd/>
          </a:ln>
        </p:spPr>
        <p:txBody>
          <a:bodyPr wrap="none" anchor="ctr"/>
          <a:lstStyle/>
          <a:p>
            <a:endParaRPr lang="en-CA"/>
          </a:p>
        </p:txBody>
      </p:sp>
      <p:sp>
        <p:nvSpPr>
          <p:cNvPr id="95236" name="Rectangle 4"/>
          <p:cNvSpPr>
            <a:spLocks noChangeArrowheads="1"/>
          </p:cNvSpPr>
          <p:nvPr/>
        </p:nvSpPr>
        <p:spPr bwMode="auto">
          <a:xfrm>
            <a:off x="2051050" y="2924175"/>
            <a:ext cx="5105400" cy="2743200"/>
          </a:xfrm>
          <a:prstGeom prst="rect">
            <a:avLst/>
          </a:prstGeom>
          <a:solidFill>
            <a:schemeClr val="tx2"/>
          </a:solidFill>
          <a:ln w="9525">
            <a:noFill/>
            <a:miter lim="800000"/>
            <a:headEnd/>
            <a:tailEnd/>
          </a:ln>
        </p:spPr>
        <p:txBody>
          <a:bodyPr wrap="none" anchor="ctr"/>
          <a:lstStyle/>
          <a:p>
            <a:endParaRPr lang="en-CA"/>
          </a:p>
        </p:txBody>
      </p:sp>
      <p:sp>
        <p:nvSpPr>
          <p:cNvPr id="95237" name="Rectangle 5"/>
          <p:cNvSpPr>
            <a:spLocks noChangeArrowheads="1"/>
          </p:cNvSpPr>
          <p:nvPr/>
        </p:nvSpPr>
        <p:spPr bwMode="auto">
          <a:xfrm>
            <a:off x="2667000" y="3733800"/>
            <a:ext cx="3657600" cy="1219200"/>
          </a:xfrm>
          <a:prstGeom prst="rect">
            <a:avLst/>
          </a:prstGeom>
          <a:solidFill>
            <a:schemeClr val="accent1"/>
          </a:solidFill>
          <a:ln w="9525">
            <a:noFill/>
            <a:miter lim="800000"/>
            <a:headEnd/>
            <a:tailEnd/>
          </a:ln>
        </p:spPr>
        <p:txBody>
          <a:bodyPr wrap="none" anchor="ctr"/>
          <a:lstStyle/>
          <a:p>
            <a:endParaRPr lang="en-CA"/>
          </a:p>
        </p:txBody>
      </p:sp>
      <p:sp>
        <p:nvSpPr>
          <p:cNvPr id="619526" name="Text Box 6"/>
          <p:cNvSpPr txBox="1">
            <a:spLocks noChangeArrowheads="1"/>
          </p:cNvSpPr>
          <p:nvPr/>
        </p:nvSpPr>
        <p:spPr bwMode="auto">
          <a:xfrm>
            <a:off x="3067050" y="2243138"/>
            <a:ext cx="297180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DEUS</a:t>
            </a:r>
          </a:p>
        </p:txBody>
      </p:sp>
      <p:sp>
        <p:nvSpPr>
          <p:cNvPr id="619527" name="Text Box 7"/>
          <p:cNvSpPr txBox="1">
            <a:spLocks noChangeArrowheads="1"/>
          </p:cNvSpPr>
          <p:nvPr/>
        </p:nvSpPr>
        <p:spPr bwMode="auto">
          <a:xfrm>
            <a:off x="1608138" y="5681663"/>
            <a:ext cx="5943600" cy="519112"/>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Filosofia &amp; Religião</a:t>
            </a:r>
          </a:p>
        </p:txBody>
      </p:sp>
      <p:sp>
        <p:nvSpPr>
          <p:cNvPr id="619528" name="Text Box 8"/>
          <p:cNvSpPr txBox="1">
            <a:spLocks noChangeArrowheads="1"/>
          </p:cNvSpPr>
          <p:nvPr/>
        </p:nvSpPr>
        <p:spPr bwMode="auto">
          <a:xfrm>
            <a:off x="3446463" y="3779838"/>
            <a:ext cx="213360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HOMEM</a:t>
            </a:r>
          </a:p>
        </p:txBody>
      </p:sp>
      <p:sp>
        <p:nvSpPr>
          <p:cNvPr id="619529" name="Text Box 9"/>
          <p:cNvSpPr txBox="1">
            <a:spLocks noChangeArrowheads="1"/>
          </p:cNvSpPr>
          <p:nvPr/>
        </p:nvSpPr>
        <p:spPr bwMode="auto">
          <a:xfrm>
            <a:off x="3048000" y="3000375"/>
            <a:ext cx="3048000" cy="646331"/>
          </a:xfrm>
          <a:prstGeom prst="rect">
            <a:avLst/>
          </a:prstGeom>
          <a:noFill/>
          <a:ln w="9525">
            <a:noFill/>
            <a:miter lim="800000"/>
            <a:headEnd/>
            <a:tailEnd/>
          </a:ln>
        </p:spPr>
        <p:txBody>
          <a:bodyPr wrap="square">
            <a:spAutoFit/>
          </a:bodyPr>
          <a:lstStyle/>
          <a:p>
            <a:pPr algn="ctr">
              <a:spcBef>
                <a:spcPct val="50000"/>
              </a:spcBef>
            </a:pPr>
            <a:r>
              <a:rPr lang="ro-RO" sz="3600" b="1">
                <a:solidFill>
                  <a:schemeClr val="folHlink"/>
                </a:solidFill>
                <a:latin typeface="Verdana" pitchFamily="34" charset="0"/>
              </a:rPr>
              <a:t>NATUREZA</a:t>
            </a:r>
            <a:endParaRPr lang="en-US" sz="3600" b="1">
              <a:solidFill>
                <a:schemeClr val="folHlink"/>
              </a:solidFill>
              <a:latin typeface="Verdana" pitchFamily="34" charset="0"/>
            </a:endParaRPr>
          </a:p>
        </p:txBody>
      </p:sp>
      <p:sp>
        <p:nvSpPr>
          <p:cNvPr id="619530" name="Text Box 10"/>
          <p:cNvSpPr txBox="1">
            <a:spLocks noChangeArrowheads="1"/>
          </p:cNvSpPr>
          <p:nvPr/>
        </p:nvSpPr>
        <p:spPr bwMode="auto">
          <a:xfrm>
            <a:off x="1560513" y="4300538"/>
            <a:ext cx="5943600" cy="1169551"/>
          </a:xfrm>
          <a:prstGeom prst="rect">
            <a:avLst/>
          </a:prstGeom>
          <a:noFill/>
          <a:ln w="9525">
            <a:noFill/>
            <a:miter lim="800000"/>
            <a:headEnd/>
            <a:tailEnd/>
          </a:ln>
        </p:spPr>
        <p:txBody>
          <a:bodyPr>
            <a:spAutoFit/>
          </a:bodyPr>
          <a:lstStyle/>
          <a:p>
            <a:pPr algn="ctr">
              <a:spcBef>
                <a:spcPct val="50000"/>
              </a:spcBef>
            </a:pPr>
            <a:r>
              <a:rPr lang="ro-RO" sz="2800" b="1">
                <a:solidFill>
                  <a:schemeClr val="folHlink"/>
                </a:solidFill>
                <a:latin typeface="Verdana" pitchFamily="34" charset="0"/>
              </a:rPr>
              <a:t>Ciência Social</a:t>
            </a:r>
            <a:endParaRPr lang="en-US" sz="2800" b="1">
              <a:solidFill>
                <a:schemeClr val="folHlink"/>
              </a:solidFill>
              <a:latin typeface="Verdana" pitchFamily="34" charset="0"/>
            </a:endParaRPr>
          </a:p>
          <a:p>
            <a:pPr algn="ctr">
              <a:spcBef>
                <a:spcPct val="50000"/>
              </a:spcBef>
            </a:pPr>
            <a:endParaRPr lang="en-US" sz="2800" b="1">
              <a:solidFill>
                <a:schemeClr val="folHlink"/>
              </a:solidFill>
              <a:latin typeface="Verdana" pitchFamily="34" charset="0"/>
            </a:endParaRPr>
          </a:p>
        </p:txBody>
      </p:sp>
      <p:sp>
        <p:nvSpPr>
          <p:cNvPr id="619531" name="Text Box 11"/>
          <p:cNvSpPr txBox="1">
            <a:spLocks noChangeArrowheads="1"/>
          </p:cNvSpPr>
          <p:nvPr/>
        </p:nvSpPr>
        <p:spPr bwMode="auto">
          <a:xfrm>
            <a:off x="1547813" y="5026025"/>
            <a:ext cx="5943600" cy="519113"/>
          </a:xfrm>
          <a:prstGeom prst="rect">
            <a:avLst/>
          </a:prstGeom>
          <a:noFill/>
          <a:ln w="9525">
            <a:noFill/>
            <a:miter lim="800000"/>
            <a:headEnd/>
            <a:tailEnd/>
          </a:ln>
        </p:spPr>
        <p:txBody>
          <a:bodyPr>
            <a:spAutoFit/>
          </a:bodyPr>
          <a:lstStyle/>
          <a:p>
            <a:pPr algn="ctr">
              <a:spcBef>
                <a:spcPct val="50000"/>
              </a:spcBef>
            </a:pPr>
            <a:r>
              <a:rPr lang="ro-RO" sz="2800" b="1">
                <a:solidFill>
                  <a:schemeClr val="folHlink"/>
                </a:solidFill>
                <a:latin typeface="Verdana" pitchFamily="34" charset="0"/>
              </a:rPr>
              <a:t>Ciência Natural </a:t>
            </a:r>
            <a:r>
              <a:rPr lang="en-CA" sz="2800" b="1">
                <a:solidFill>
                  <a:schemeClr val="folHlink"/>
                </a:solidFill>
                <a:latin typeface="Verdana" pitchFamily="34" charset="0"/>
              </a:rPr>
              <a:t>                                                                                                                                                                                                     </a:t>
            </a:r>
            <a:endParaRPr lang="en-US" sz="2800" b="1">
              <a:solidFill>
                <a:schemeClr val="folHlink"/>
              </a:solidFill>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19526"/>
                                        </p:tgtEl>
                                        <p:attrNameLst>
                                          <p:attrName>style.visibility</p:attrName>
                                        </p:attrNameLst>
                                      </p:cBhvr>
                                      <p:to>
                                        <p:strVal val="visible"/>
                                      </p:to>
                                    </p:set>
                                    <p:anim calcmode="lin" valueType="num">
                                      <p:cBhvr additive="base">
                                        <p:cTn id="7" dur="500" fill="hold"/>
                                        <p:tgtEl>
                                          <p:spTgt spid="619526"/>
                                        </p:tgtEl>
                                        <p:attrNameLst>
                                          <p:attrName>ppt_x</p:attrName>
                                        </p:attrNameLst>
                                      </p:cBhvr>
                                      <p:tavLst>
                                        <p:tav tm="0">
                                          <p:val>
                                            <p:strVal val="#ppt_x"/>
                                          </p:val>
                                        </p:tav>
                                        <p:tav tm="100000">
                                          <p:val>
                                            <p:strVal val="#ppt_x"/>
                                          </p:val>
                                        </p:tav>
                                      </p:tavLst>
                                    </p:anim>
                                    <p:anim calcmode="lin" valueType="num">
                                      <p:cBhvr additive="base">
                                        <p:cTn id="8" dur="500" fill="hold"/>
                                        <p:tgtEl>
                                          <p:spTgt spid="61952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9529"/>
                                        </p:tgtEl>
                                        <p:attrNameLst>
                                          <p:attrName>style.visibility</p:attrName>
                                        </p:attrNameLst>
                                      </p:cBhvr>
                                      <p:to>
                                        <p:strVal val="visible"/>
                                      </p:to>
                                    </p:set>
                                    <p:anim calcmode="lin" valueType="num">
                                      <p:cBhvr additive="base">
                                        <p:cTn id="11" dur="500" fill="hold"/>
                                        <p:tgtEl>
                                          <p:spTgt spid="619529"/>
                                        </p:tgtEl>
                                        <p:attrNameLst>
                                          <p:attrName>ppt_x</p:attrName>
                                        </p:attrNameLst>
                                      </p:cBhvr>
                                      <p:tavLst>
                                        <p:tav tm="0">
                                          <p:val>
                                            <p:strVal val="0-#ppt_w/2"/>
                                          </p:val>
                                        </p:tav>
                                        <p:tav tm="100000">
                                          <p:val>
                                            <p:strVal val="#ppt_x"/>
                                          </p:val>
                                        </p:tav>
                                      </p:tavLst>
                                    </p:anim>
                                    <p:anim calcmode="lin" valueType="num">
                                      <p:cBhvr additive="base">
                                        <p:cTn id="12" dur="500" fill="hold"/>
                                        <p:tgtEl>
                                          <p:spTgt spid="619529"/>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619530"/>
                                        </p:tgtEl>
                                        <p:attrNameLst>
                                          <p:attrName>style.visibility</p:attrName>
                                        </p:attrNameLst>
                                      </p:cBhvr>
                                      <p:to>
                                        <p:strVal val="visible"/>
                                      </p:to>
                                    </p:set>
                                    <p:anim calcmode="lin" valueType="num">
                                      <p:cBhvr additive="base">
                                        <p:cTn id="15" dur="500" fill="hold"/>
                                        <p:tgtEl>
                                          <p:spTgt spid="619530"/>
                                        </p:tgtEl>
                                        <p:attrNameLst>
                                          <p:attrName>ppt_x</p:attrName>
                                        </p:attrNameLst>
                                      </p:cBhvr>
                                      <p:tavLst>
                                        <p:tav tm="0">
                                          <p:val>
                                            <p:strVal val="0-#ppt_w/2"/>
                                          </p:val>
                                        </p:tav>
                                        <p:tav tm="100000">
                                          <p:val>
                                            <p:strVal val="#ppt_x"/>
                                          </p:val>
                                        </p:tav>
                                      </p:tavLst>
                                    </p:anim>
                                    <p:anim calcmode="lin" valueType="num">
                                      <p:cBhvr additive="base">
                                        <p:cTn id="16" dur="500" fill="hold"/>
                                        <p:tgtEl>
                                          <p:spTgt spid="619530"/>
                                        </p:tgtEl>
                                        <p:attrNameLst>
                                          <p:attrName>ppt_y</p:attrName>
                                        </p:attrNameLst>
                                      </p:cBhvr>
                                      <p:tavLst>
                                        <p:tav tm="0">
                                          <p:val>
                                            <p:strVal val="1+#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9528"/>
                                        </p:tgtEl>
                                        <p:attrNameLst>
                                          <p:attrName>style.visibility</p:attrName>
                                        </p:attrNameLst>
                                      </p:cBhvr>
                                      <p:to>
                                        <p:strVal val="visible"/>
                                      </p:to>
                                    </p:set>
                                    <p:anim calcmode="lin" valueType="num">
                                      <p:cBhvr additive="base">
                                        <p:cTn id="19" dur="500" fill="hold"/>
                                        <p:tgtEl>
                                          <p:spTgt spid="619528"/>
                                        </p:tgtEl>
                                        <p:attrNameLst>
                                          <p:attrName>ppt_x</p:attrName>
                                        </p:attrNameLst>
                                      </p:cBhvr>
                                      <p:tavLst>
                                        <p:tav tm="0">
                                          <p:val>
                                            <p:strVal val="1+#ppt_w/2"/>
                                          </p:val>
                                        </p:tav>
                                        <p:tav tm="100000">
                                          <p:val>
                                            <p:strVal val="#ppt_x"/>
                                          </p:val>
                                        </p:tav>
                                      </p:tavLst>
                                    </p:anim>
                                    <p:anim calcmode="lin" valueType="num">
                                      <p:cBhvr additive="base">
                                        <p:cTn id="20" dur="500" fill="hold"/>
                                        <p:tgtEl>
                                          <p:spTgt spid="619528"/>
                                        </p:tgtEl>
                                        <p:attrNameLst>
                                          <p:attrName>ppt_y</p:attrName>
                                        </p:attrNameLst>
                                      </p:cBhvr>
                                      <p:tavLst>
                                        <p:tav tm="0">
                                          <p:val>
                                            <p:strVal val="#ppt_y"/>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619531"/>
                                        </p:tgtEl>
                                        <p:attrNameLst>
                                          <p:attrName>style.visibility</p:attrName>
                                        </p:attrNameLst>
                                      </p:cBhvr>
                                      <p:to>
                                        <p:strVal val="visible"/>
                                      </p:to>
                                    </p:set>
                                    <p:anim calcmode="lin" valueType="num">
                                      <p:cBhvr additive="base">
                                        <p:cTn id="23" dur="500" fill="hold"/>
                                        <p:tgtEl>
                                          <p:spTgt spid="619531"/>
                                        </p:tgtEl>
                                        <p:attrNameLst>
                                          <p:attrName>ppt_x</p:attrName>
                                        </p:attrNameLst>
                                      </p:cBhvr>
                                      <p:tavLst>
                                        <p:tav tm="0">
                                          <p:val>
                                            <p:strVal val="1+#ppt_w/2"/>
                                          </p:val>
                                        </p:tav>
                                        <p:tav tm="100000">
                                          <p:val>
                                            <p:strVal val="#ppt_x"/>
                                          </p:val>
                                        </p:tav>
                                      </p:tavLst>
                                    </p:anim>
                                    <p:anim calcmode="lin" valueType="num">
                                      <p:cBhvr additive="base">
                                        <p:cTn id="24" dur="500" fill="hold"/>
                                        <p:tgtEl>
                                          <p:spTgt spid="61953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19527"/>
                                        </p:tgtEl>
                                        <p:attrNameLst>
                                          <p:attrName>style.visibility</p:attrName>
                                        </p:attrNameLst>
                                      </p:cBhvr>
                                      <p:to>
                                        <p:strVal val="visible"/>
                                      </p:to>
                                    </p:set>
                                    <p:anim calcmode="lin" valueType="num">
                                      <p:cBhvr additive="base">
                                        <p:cTn id="27" dur="500" fill="hold"/>
                                        <p:tgtEl>
                                          <p:spTgt spid="619527"/>
                                        </p:tgtEl>
                                        <p:attrNameLst>
                                          <p:attrName>ppt_x</p:attrName>
                                        </p:attrNameLst>
                                      </p:cBhvr>
                                      <p:tavLst>
                                        <p:tav tm="0">
                                          <p:val>
                                            <p:strVal val="#ppt_x"/>
                                          </p:val>
                                        </p:tav>
                                        <p:tav tm="100000">
                                          <p:val>
                                            <p:strVal val="#ppt_x"/>
                                          </p:val>
                                        </p:tav>
                                      </p:tavLst>
                                    </p:anim>
                                    <p:anim calcmode="lin" valueType="num">
                                      <p:cBhvr additive="base">
                                        <p:cTn id="28" dur="500" fill="hold"/>
                                        <p:tgtEl>
                                          <p:spTgt spid="6195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9526" grpId="0"/>
      <p:bldP spid="619527" grpId="0"/>
      <p:bldP spid="619528" grpId="0"/>
      <p:bldP spid="619529" grpId="0"/>
      <p:bldP spid="619530" grpId="0"/>
      <p:bldP spid="619531"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457200" y="623888"/>
            <a:ext cx="6202363" cy="800100"/>
          </a:xfrm>
        </p:spPr>
        <p:txBody>
          <a:bodyPr/>
          <a:lstStyle/>
          <a:p>
            <a:r>
              <a:rPr lang="ro-RO" smtClean="0"/>
              <a:t>O que é central</a:t>
            </a:r>
            <a:r>
              <a:rPr lang="en-US" smtClean="0"/>
              <a:t>?</a:t>
            </a:r>
          </a:p>
        </p:txBody>
      </p:sp>
      <p:sp>
        <p:nvSpPr>
          <p:cNvPr id="96259" name="AutoShape 3"/>
          <p:cNvSpPr>
            <a:spLocks noChangeArrowheads="1"/>
          </p:cNvSpPr>
          <p:nvPr/>
        </p:nvSpPr>
        <p:spPr bwMode="auto">
          <a:xfrm>
            <a:off x="1371600" y="2286000"/>
            <a:ext cx="6400800" cy="3962400"/>
          </a:xfrm>
          <a:prstGeom prst="flowChartProcess">
            <a:avLst/>
          </a:prstGeom>
          <a:solidFill>
            <a:schemeClr val="accent1"/>
          </a:solidFill>
          <a:ln w="9525">
            <a:noFill/>
            <a:miter lim="800000"/>
            <a:headEnd/>
            <a:tailEnd/>
          </a:ln>
        </p:spPr>
        <p:txBody>
          <a:bodyPr wrap="none" anchor="ctr"/>
          <a:lstStyle/>
          <a:p>
            <a:endParaRPr lang="en-CA"/>
          </a:p>
        </p:txBody>
      </p:sp>
      <p:sp>
        <p:nvSpPr>
          <p:cNvPr id="96260" name="Rectangle 4"/>
          <p:cNvSpPr>
            <a:spLocks noChangeArrowheads="1"/>
          </p:cNvSpPr>
          <p:nvPr/>
        </p:nvSpPr>
        <p:spPr bwMode="auto">
          <a:xfrm>
            <a:off x="1981200" y="2895600"/>
            <a:ext cx="5105400" cy="2743200"/>
          </a:xfrm>
          <a:prstGeom prst="rect">
            <a:avLst/>
          </a:prstGeom>
          <a:solidFill>
            <a:schemeClr val="tx2"/>
          </a:solidFill>
          <a:ln w="9525">
            <a:noFill/>
            <a:miter lim="800000"/>
            <a:headEnd/>
            <a:tailEnd/>
          </a:ln>
        </p:spPr>
        <p:txBody>
          <a:bodyPr wrap="none" anchor="ctr"/>
          <a:lstStyle/>
          <a:p>
            <a:endParaRPr lang="en-CA"/>
          </a:p>
        </p:txBody>
      </p:sp>
      <p:sp>
        <p:nvSpPr>
          <p:cNvPr id="96261" name="Rectangle 5"/>
          <p:cNvSpPr>
            <a:spLocks noChangeArrowheads="1"/>
          </p:cNvSpPr>
          <p:nvPr/>
        </p:nvSpPr>
        <p:spPr bwMode="auto">
          <a:xfrm>
            <a:off x="2667000" y="3733800"/>
            <a:ext cx="3657600" cy="1219200"/>
          </a:xfrm>
          <a:prstGeom prst="rect">
            <a:avLst/>
          </a:prstGeom>
          <a:solidFill>
            <a:schemeClr val="accent1"/>
          </a:solidFill>
          <a:ln w="9525">
            <a:noFill/>
            <a:miter lim="800000"/>
            <a:headEnd/>
            <a:tailEnd/>
          </a:ln>
        </p:spPr>
        <p:txBody>
          <a:bodyPr wrap="none" anchor="ctr"/>
          <a:lstStyle/>
          <a:p>
            <a:endParaRPr lang="en-CA"/>
          </a:p>
        </p:txBody>
      </p:sp>
      <p:sp>
        <p:nvSpPr>
          <p:cNvPr id="621574" name="Text Box 6"/>
          <p:cNvSpPr txBox="1">
            <a:spLocks noChangeArrowheads="1"/>
          </p:cNvSpPr>
          <p:nvPr/>
        </p:nvSpPr>
        <p:spPr bwMode="auto">
          <a:xfrm>
            <a:off x="3055938" y="3810000"/>
            <a:ext cx="297180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DEUS</a:t>
            </a:r>
          </a:p>
        </p:txBody>
      </p:sp>
      <p:sp>
        <p:nvSpPr>
          <p:cNvPr id="621575" name="Text Box 7"/>
          <p:cNvSpPr txBox="1">
            <a:spLocks noChangeArrowheads="1"/>
          </p:cNvSpPr>
          <p:nvPr/>
        </p:nvSpPr>
        <p:spPr bwMode="auto">
          <a:xfrm>
            <a:off x="1600200" y="4343400"/>
            <a:ext cx="5943600" cy="519113"/>
          </a:xfrm>
          <a:prstGeom prst="rect">
            <a:avLst/>
          </a:prstGeom>
          <a:noFill/>
          <a:ln w="9525">
            <a:noFill/>
            <a:miter lim="800000"/>
            <a:headEnd/>
            <a:tailEnd/>
          </a:ln>
        </p:spPr>
        <p:txBody>
          <a:bodyPr>
            <a:spAutoFit/>
          </a:bodyPr>
          <a:lstStyle/>
          <a:p>
            <a:pPr algn="ctr">
              <a:spcBef>
                <a:spcPct val="50000"/>
              </a:spcBef>
            </a:pPr>
            <a:r>
              <a:rPr lang="ro-RO" sz="2800" b="1">
                <a:solidFill>
                  <a:schemeClr val="folHlink"/>
                </a:solidFill>
                <a:latin typeface="Verdana" pitchFamily="34" charset="0"/>
              </a:rPr>
              <a:t>Teologia</a:t>
            </a:r>
            <a:r>
              <a:rPr lang="en-US" sz="2800" b="1">
                <a:solidFill>
                  <a:schemeClr val="folHlink"/>
                </a:solidFill>
                <a:latin typeface="Verdana" pitchFamily="34" charset="0"/>
              </a:rPr>
              <a:t>, Ética</a:t>
            </a:r>
          </a:p>
        </p:txBody>
      </p:sp>
      <p:sp>
        <p:nvSpPr>
          <p:cNvPr id="621576" name="Text Box 8"/>
          <p:cNvSpPr txBox="1">
            <a:spLocks noChangeArrowheads="1"/>
          </p:cNvSpPr>
          <p:nvPr/>
        </p:nvSpPr>
        <p:spPr bwMode="auto">
          <a:xfrm>
            <a:off x="3462338" y="2979738"/>
            <a:ext cx="213360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HOMEM</a:t>
            </a:r>
          </a:p>
        </p:txBody>
      </p:sp>
      <p:sp>
        <p:nvSpPr>
          <p:cNvPr id="621577" name="Text Box 9"/>
          <p:cNvSpPr txBox="1">
            <a:spLocks noChangeArrowheads="1"/>
          </p:cNvSpPr>
          <p:nvPr/>
        </p:nvSpPr>
        <p:spPr bwMode="auto">
          <a:xfrm>
            <a:off x="3124200" y="2286000"/>
            <a:ext cx="3128962" cy="646331"/>
          </a:xfrm>
          <a:prstGeom prst="rect">
            <a:avLst/>
          </a:prstGeom>
          <a:noFill/>
          <a:ln w="9525">
            <a:noFill/>
            <a:miter lim="800000"/>
            <a:headEnd/>
            <a:tailEnd/>
          </a:ln>
        </p:spPr>
        <p:txBody>
          <a:bodyPr wrap="square">
            <a:spAutoFit/>
          </a:bodyPr>
          <a:lstStyle/>
          <a:p>
            <a:pPr algn="ctr">
              <a:spcBef>
                <a:spcPct val="50000"/>
              </a:spcBef>
            </a:pPr>
            <a:r>
              <a:rPr lang="ro-RO" sz="3600" b="1">
                <a:solidFill>
                  <a:schemeClr val="folHlink"/>
                </a:solidFill>
                <a:latin typeface="Verdana" pitchFamily="34" charset="0"/>
              </a:rPr>
              <a:t>NATUREZA</a:t>
            </a:r>
            <a:endParaRPr lang="en-US" sz="3600" b="1">
              <a:solidFill>
                <a:schemeClr val="folHlink"/>
              </a:solidFill>
              <a:latin typeface="Verdana" pitchFamily="34" charset="0"/>
            </a:endParaRPr>
          </a:p>
        </p:txBody>
      </p:sp>
      <p:sp>
        <p:nvSpPr>
          <p:cNvPr id="621578" name="Text Box 10"/>
          <p:cNvSpPr txBox="1">
            <a:spLocks noChangeArrowheads="1"/>
          </p:cNvSpPr>
          <p:nvPr/>
        </p:nvSpPr>
        <p:spPr bwMode="auto">
          <a:xfrm>
            <a:off x="1547813" y="5084763"/>
            <a:ext cx="5924550" cy="519112"/>
          </a:xfrm>
          <a:prstGeom prst="rect">
            <a:avLst/>
          </a:prstGeom>
          <a:noFill/>
          <a:ln w="9525">
            <a:noFill/>
            <a:miter lim="800000"/>
            <a:headEnd/>
            <a:tailEnd/>
          </a:ln>
        </p:spPr>
        <p:txBody>
          <a:bodyPr>
            <a:spAutoFit/>
          </a:bodyPr>
          <a:lstStyle/>
          <a:p>
            <a:pPr algn="ctr">
              <a:spcBef>
                <a:spcPct val="50000"/>
              </a:spcBef>
            </a:pPr>
            <a:r>
              <a:rPr lang="ro-RO" sz="2800" b="1">
                <a:solidFill>
                  <a:schemeClr val="folHlink"/>
                </a:solidFill>
                <a:latin typeface="Verdana" pitchFamily="34" charset="0"/>
              </a:rPr>
              <a:t>Ciência Social</a:t>
            </a:r>
            <a:endParaRPr lang="en-US" sz="2800" b="1">
              <a:solidFill>
                <a:schemeClr val="folHlink"/>
              </a:solidFill>
              <a:latin typeface="Verdana" pitchFamily="34" charset="0"/>
            </a:endParaRPr>
          </a:p>
        </p:txBody>
      </p:sp>
      <p:sp>
        <p:nvSpPr>
          <p:cNvPr id="621579" name="Text Box 11"/>
          <p:cNvSpPr txBox="1">
            <a:spLocks noChangeArrowheads="1"/>
          </p:cNvSpPr>
          <p:nvPr/>
        </p:nvSpPr>
        <p:spPr bwMode="auto">
          <a:xfrm>
            <a:off x="1600200" y="5638800"/>
            <a:ext cx="5943600" cy="519113"/>
          </a:xfrm>
          <a:prstGeom prst="rect">
            <a:avLst/>
          </a:prstGeom>
          <a:noFill/>
          <a:ln w="9525">
            <a:noFill/>
            <a:miter lim="800000"/>
            <a:headEnd/>
            <a:tailEnd/>
          </a:ln>
        </p:spPr>
        <p:txBody>
          <a:bodyPr>
            <a:spAutoFit/>
          </a:bodyPr>
          <a:lstStyle/>
          <a:p>
            <a:pPr algn="ctr">
              <a:spcBef>
                <a:spcPct val="50000"/>
              </a:spcBef>
            </a:pPr>
            <a:r>
              <a:rPr lang="ro-RO" sz="2800" b="1">
                <a:solidFill>
                  <a:schemeClr val="folHlink"/>
                </a:solidFill>
                <a:latin typeface="Verdana" pitchFamily="34" charset="0"/>
              </a:rPr>
              <a:t>Ciência Natural</a:t>
            </a:r>
            <a:endParaRPr lang="en-US" sz="2800" b="1">
              <a:solidFill>
                <a:schemeClr val="folHlink"/>
              </a:solidFill>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21577"/>
                                        </p:tgtEl>
                                        <p:attrNameLst>
                                          <p:attrName>style.visibility</p:attrName>
                                        </p:attrNameLst>
                                      </p:cBhvr>
                                      <p:to>
                                        <p:strVal val="visible"/>
                                      </p:to>
                                    </p:set>
                                    <p:anim calcmode="lin" valueType="num">
                                      <p:cBhvr additive="base">
                                        <p:cTn id="7" dur="500" fill="hold"/>
                                        <p:tgtEl>
                                          <p:spTgt spid="621577"/>
                                        </p:tgtEl>
                                        <p:attrNameLst>
                                          <p:attrName>ppt_x</p:attrName>
                                        </p:attrNameLst>
                                      </p:cBhvr>
                                      <p:tavLst>
                                        <p:tav tm="0">
                                          <p:val>
                                            <p:strVal val="#ppt_x"/>
                                          </p:val>
                                        </p:tav>
                                        <p:tav tm="100000">
                                          <p:val>
                                            <p:strVal val="#ppt_x"/>
                                          </p:val>
                                        </p:tav>
                                      </p:tavLst>
                                    </p:anim>
                                    <p:anim calcmode="lin" valueType="num">
                                      <p:cBhvr additive="base">
                                        <p:cTn id="8" dur="500" fill="hold"/>
                                        <p:tgtEl>
                                          <p:spTgt spid="621577"/>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21576"/>
                                        </p:tgtEl>
                                        <p:attrNameLst>
                                          <p:attrName>style.visibility</p:attrName>
                                        </p:attrNameLst>
                                      </p:cBhvr>
                                      <p:to>
                                        <p:strVal val="visible"/>
                                      </p:to>
                                    </p:set>
                                    <p:anim calcmode="lin" valueType="num">
                                      <p:cBhvr additive="base">
                                        <p:cTn id="11" dur="500" fill="hold"/>
                                        <p:tgtEl>
                                          <p:spTgt spid="621576"/>
                                        </p:tgtEl>
                                        <p:attrNameLst>
                                          <p:attrName>ppt_x</p:attrName>
                                        </p:attrNameLst>
                                      </p:cBhvr>
                                      <p:tavLst>
                                        <p:tav tm="0">
                                          <p:val>
                                            <p:strVal val="0-#ppt_w/2"/>
                                          </p:val>
                                        </p:tav>
                                        <p:tav tm="100000">
                                          <p:val>
                                            <p:strVal val="#ppt_x"/>
                                          </p:val>
                                        </p:tav>
                                      </p:tavLst>
                                    </p:anim>
                                    <p:anim calcmode="lin" valueType="num">
                                      <p:cBhvr additive="base">
                                        <p:cTn id="12" dur="500" fill="hold"/>
                                        <p:tgtEl>
                                          <p:spTgt spid="62157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21574"/>
                                        </p:tgtEl>
                                        <p:attrNameLst>
                                          <p:attrName>style.visibility</p:attrName>
                                        </p:attrNameLst>
                                      </p:cBhvr>
                                      <p:to>
                                        <p:strVal val="visible"/>
                                      </p:to>
                                    </p:set>
                                    <p:anim calcmode="lin" valueType="num">
                                      <p:cBhvr additive="base">
                                        <p:cTn id="15" dur="500" fill="hold"/>
                                        <p:tgtEl>
                                          <p:spTgt spid="621574"/>
                                        </p:tgtEl>
                                        <p:attrNameLst>
                                          <p:attrName>ppt_x</p:attrName>
                                        </p:attrNameLst>
                                      </p:cBhvr>
                                      <p:tavLst>
                                        <p:tav tm="0">
                                          <p:val>
                                            <p:strVal val="1+#ppt_w/2"/>
                                          </p:val>
                                        </p:tav>
                                        <p:tav tm="100000">
                                          <p:val>
                                            <p:strVal val="#ppt_x"/>
                                          </p:val>
                                        </p:tav>
                                      </p:tavLst>
                                    </p:anim>
                                    <p:anim calcmode="lin" valueType="num">
                                      <p:cBhvr additive="base">
                                        <p:cTn id="16" dur="500" fill="hold"/>
                                        <p:tgtEl>
                                          <p:spTgt spid="621574"/>
                                        </p:tgtEl>
                                        <p:attrNameLst>
                                          <p:attrName>ppt_y</p:attrName>
                                        </p:attrNameLst>
                                      </p:cBhvr>
                                      <p:tavLst>
                                        <p:tav tm="0">
                                          <p:val>
                                            <p:strVal val="#ppt_y"/>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621575"/>
                                        </p:tgtEl>
                                        <p:attrNameLst>
                                          <p:attrName>style.visibility</p:attrName>
                                        </p:attrNameLst>
                                      </p:cBhvr>
                                      <p:to>
                                        <p:strVal val="visible"/>
                                      </p:to>
                                    </p:set>
                                    <p:anim calcmode="lin" valueType="num">
                                      <p:cBhvr additive="base">
                                        <p:cTn id="19" dur="500" fill="hold"/>
                                        <p:tgtEl>
                                          <p:spTgt spid="621575"/>
                                        </p:tgtEl>
                                        <p:attrNameLst>
                                          <p:attrName>ppt_x</p:attrName>
                                        </p:attrNameLst>
                                      </p:cBhvr>
                                      <p:tavLst>
                                        <p:tav tm="0">
                                          <p:val>
                                            <p:strVal val="0-#ppt_w/2"/>
                                          </p:val>
                                        </p:tav>
                                        <p:tav tm="100000">
                                          <p:val>
                                            <p:strVal val="#ppt_x"/>
                                          </p:val>
                                        </p:tav>
                                      </p:tavLst>
                                    </p:anim>
                                    <p:anim calcmode="lin" valueType="num">
                                      <p:cBhvr additive="base">
                                        <p:cTn id="20" dur="500" fill="hold"/>
                                        <p:tgtEl>
                                          <p:spTgt spid="62157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621578"/>
                                        </p:tgtEl>
                                        <p:attrNameLst>
                                          <p:attrName>style.visibility</p:attrName>
                                        </p:attrNameLst>
                                      </p:cBhvr>
                                      <p:to>
                                        <p:strVal val="visible"/>
                                      </p:to>
                                    </p:set>
                                    <p:anim calcmode="lin" valueType="num">
                                      <p:cBhvr additive="base">
                                        <p:cTn id="23" dur="500" fill="hold"/>
                                        <p:tgtEl>
                                          <p:spTgt spid="621578"/>
                                        </p:tgtEl>
                                        <p:attrNameLst>
                                          <p:attrName>ppt_x</p:attrName>
                                        </p:attrNameLst>
                                      </p:cBhvr>
                                      <p:tavLst>
                                        <p:tav tm="0">
                                          <p:val>
                                            <p:strVal val="1+#ppt_w/2"/>
                                          </p:val>
                                        </p:tav>
                                        <p:tav tm="100000">
                                          <p:val>
                                            <p:strVal val="#ppt_x"/>
                                          </p:val>
                                        </p:tav>
                                      </p:tavLst>
                                    </p:anim>
                                    <p:anim calcmode="lin" valueType="num">
                                      <p:cBhvr additive="base">
                                        <p:cTn id="24" dur="500" fill="hold"/>
                                        <p:tgtEl>
                                          <p:spTgt spid="62157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21579"/>
                                        </p:tgtEl>
                                        <p:attrNameLst>
                                          <p:attrName>style.visibility</p:attrName>
                                        </p:attrNameLst>
                                      </p:cBhvr>
                                      <p:to>
                                        <p:strVal val="visible"/>
                                      </p:to>
                                    </p:set>
                                    <p:anim calcmode="lin" valueType="num">
                                      <p:cBhvr additive="base">
                                        <p:cTn id="27" dur="500" fill="hold"/>
                                        <p:tgtEl>
                                          <p:spTgt spid="621579"/>
                                        </p:tgtEl>
                                        <p:attrNameLst>
                                          <p:attrName>ppt_x</p:attrName>
                                        </p:attrNameLst>
                                      </p:cBhvr>
                                      <p:tavLst>
                                        <p:tav tm="0">
                                          <p:val>
                                            <p:strVal val="#ppt_x"/>
                                          </p:val>
                                        </p:tav>
                                        <p:tav tm="100000">
                                          <p:val>
                                            <p:strVal val="#ppt_x"/>
                                          </p:val>
                                        </p:tav>
                                      </p:tavLst>
                                    </p:anim>
                                    <p:anim calcmode="lin" valueType="num">
                                      <p:cBhvr additive="base">
                                        <p:cTn id="28" dur="500" fill="hold"/>
                                        <p:tgtEl>
                                          <p:spTgt spid="6215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1574" grpId="0"/>
      <p:bldP spid="621575" grpId="0"/>
      <p:bldP spid="621576" grpId="0"/>
      <p:bldP spid="621577" grpId="0"/>
      <p:bldP spid="621578" grpId="0"/>
      <p:bldP spid="62157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Qual é sua expectativa?</a:t>
            </a:r>
            <a:endParaRPr lang="en-CA" dirty="0"/>
          </a:p>
        </p:txBody>
      </p:sp>
      <p:sp>
        <p:nvSpPr>
          <p:cNvPr id="3" name="Content Placeholder 2"/>
          <p:cNvSpPr>
            <a:spLocks noGrp="1"/>
          </p:cNvSpPr>
          <p:nvPr>
            <p:ph idx="1"/>
          </p:nvPr>
        </p:nvSpPr>
        <p:spPr/>
        <p:txBody>
          <a:bodyPr/>
          <a:lstStyle/>
          <a:p>
            <a:r>
              <a:rPr lang="en-CA" dirty="0" smtClean="0"/>
              <a:t>O que você não vai ter...</a:t>
            </a:r>
          </a:p>
          <a:p>
            <a:pPr lvl="1"/>
            <a:r>
              <a:rPr lang="en-CA" dirty="0" smtClean="0"/>
              <a:t>A RESPOSTA</a:t>
            </a:r>
          </a:p>
          <a:p>
            <a:r>
              <a:rPr lang="en-CA" dirty="0" smtClean="0"/>
              <a:t>O que você deveria receber…</a:t>
            </a:r>
          </a:p>
          <a:p>
            <a:pPr lvl="1"/>
            <a:r>
              <a:rPr lang="en-CA" dirty="0" smtClean="0"/>
              <a:t>Direção</a:t>
            </a:r>
          </a:p>
          <a:p>
            <a:pPr lvl="1"/>
            <a:r>
              <a:rPr lang="en-CA" dirty="0" smtClean="0"/>
              <a:t>Encorajamento</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4"/>
          <p:cNvSpPr>
            <a:spLocks noGrp="1" noChangeArrowheads="1"/>
          </p:cNvSpPr>
          <p:nvPr>
            <p:ph type="body" idx="4294967295"/>
          </p:nvPr>
        </p:nvSpPr>
        <p:spPr>
          <a:xfrm>
            <a:off x="755650" y="2060575"/>
            <a:ext cx="7772400" cy="4189413"/>
          </a:xfrm>
        </p:spPr>
        <p:txBody>
          <a:bodyPr/>
          <a:lstStyle/>
          <a:p>
            <a:pPr algn="r" eaLnBrk="1" hangingPunct="1">
              <a:buFontTx/>
              <a:buNone/>
            </a:pPr>
            <a:r>
              <a:rPr lang="en-US" dirty="0" err="1" smtClean="0"/>
              <a:t>Cosmovisão</a:t>
            </a:r>
            <a:r>
              <a:rPr lang="en-US" dirty="0" smtClean="0"/>
              <a:t> natural e temporal + 						     </a:t>
            </a:r>
            <a:r>
              <a:rPr lang="en-US" sz="6000" b="1" dirty="0" smtClean="0">
                <a:solidFill>
                  <a:schemeClr val="tx2"/>
                </a:solidFill>
              </a:rPr>
              <a:t>Deus</a:t>
            </a:r>
            <a:r>
              <a:rPr lang="en-US" sz="6600" b="1" dirty="0" smtClean="0">
                <a:solidFill>
                  <a:srgbClr val="FFCC00"/>
                </a:solidFill>
              </a:rPr>
              <a:t> </a:t>
            </a:r>
            <a:r>
              <a:rPr lang="en-US" b="1" dirty="0" smtClean="0"/>
              <a:t/>
            </a:r>
            <a:br>
              <a:rPr lang="en-US" b="1" dirty="0" smtClean="0"/>
            </a:br>
            <a:r>
              <a:rPr lang="en-US" b="1" dirty="0" smtClean="0"/>
              <a:t>					</a:t>
            </a:r>
            <a:r>
              <a:rPr lang="en-US" b="1" dirty="0" err="1" smtClean="0"/>
              <a:t>não</a:t>
            </a:r>
            <a:r>
              <a:rPr lang="en-US" b="1" dirty="0" smtClean="0"/>
              <a:t> </a:t>
            </a:r>
            <a:r>
              <a:rPr lang="en-US" b="1" dirty="0" err="1" smtClean="0"/>
              <a:t>funciona</a:t>
            </a:r>
            <a:r>
              <a:rPr lang="en-US" dirty="0" smtClean="0"/>
              <a:t>			</a:t>
            </a:r>
          </a:p>
          <a:p>
            <a:pPr eaLnBrk="1" hangingPunct="1">
              <a:buFontTx/>
              <a:buNone/>
            </a:pPr>
            <a:r>
              <a:rPr lang="en-US" dirty="0" smtClean="0"/>
              <a:t>				</a:t>
            </a:r>
            <a:endParaRPr lang="en-US" b="1" dirty="0" smtClean="0"/>
          </a:p>
        </p:txBody>
      </p:sp>
      <p:pic>
        <p:nvPicPr>
          <p:cNvPr id="97283" name="Picture 2" descr="MP00640_"/>
          <p:cNvPicPr>
            <a:picLocks noChangeAspect="1" noChangeArrowheads="1"/>
          </p:cNvPicPr>
          <p:nvPr/>
        </p:nvPicPr>
        <p:blipFill>
          <a:blip r:embed="rId3" cstate="email"/>
          <a:srcRect/>
          <a:stretch>
            <a:fillRect/>
          </a:stretch>
        </p:blipFill>
        <p:spPr bwMode="auto">
          <a:xfrm>
            <a:off x="6227763" y="4652963"/>
            <a:ext cx="1676400" cy="1670050"/>
          </a:xfrm>
          <a:prstGeom prst="rect">
            <a:avLst/>
          </a:prstGeom>
          <a:noFill/>
          <a:ln w="9525">
            <a:noFill/>
            <a:miter lim="800000"/>
            <a:headEnd/>
            <a:tailEnd/>
          </a:ln>
        </p:spPr>
      </p:pic>
      <p:sp>
        <p:nvSpPr>
          <p:cNvPr id="97284" name="Rectangle 7"/>
          <p:cNvSpPr>
            <a:spLocks noGrp="1" noChangeArrowheads="1"/>
          </p:cNvSpPr>
          <p:nvPr>
            <p:ph type="title"/>
          </p:nvPr>
        </p:nvSpPr>
        <p:spPr/>
        <p:txBody>
          <a:bodyPr/>
          <a:lstStyle/>
          <a:p>
            <a:pPr eaLnBrk="1" hangingPunct="1"/>
            <a:r>
              <a:rPr lang="en-US" smtClean="0"/>
              <a:t>Direção de integração</a:t>
            </a:r>
          </a:p>
        </p:txBody>
      </p:sp>
      <p:sp>
        <p:nvSpPr>
          <p:cNvPr id="97285" name="WordArt 5"/>
          <p:cNvSpPr>
            <a:spLocks noChangeArrowheads="1" noChangeShapeType="1" noTextEdit="1"/>
          </p:cNvSpPr>
          <p:nvPr/>
        </p:nvSpPr>
        <p:spPr bwMode="blackWhite">
          <a:xfrm>
            <a:off x="928662" y="3429000"/>
            <a:ext cx="4953000" cy="2057400"/>
          </a:xfrm>
          <a:prstGeom prst="rect">
            <a:avLst/>
          </a:prstGeom>
        </p:spPr>
        <p:txBody>
          <a:bodyPr wrap="none" fromWordArt="1">
            <a:prstTxWarp prst="textDeflateBottom">
              <a:avLst>
                <a:gd name="adj" fmla="val 73324"/>
              </a:avLst>
            </a:prstTxWarp>
            <a:scene3d>
              <a:camera prst="legacyPerspectiveFront">
                <a:rot lat="19799994" lon="19439993" rev="0"/>
              </a:camera>
              <a:lightRig rig="legacyNormal2" dir="t"/>
            </a:scene3d>
            <a:sp3d extrusionH="354000" prstMaterial="legacyMatte">
              <a:extrusionClr>
                <a:srgbClr val="939676"/>
              </a:extrusionClr>
            </a:sp3d>
          </a:bodyPr>
          <a:lstStyle/>
          <a:p>
            <a:pPr algn="ctr"/>
            <a:r>
              <a:rPr lang="en-CA" sz="3600" kern="10" dirty="0" smtClean="0">
                <a:ln w="9525">
                  <a:round/>
                  <a:headEnd/>
                  <a:tailEnd/>
                </a:ln>
                <a:gradFill rotWithShape="1">
                  <a:gsLst>
                    <a:gs pos="0">
                      <a:srgbClr val="707070"/>
                    </a:gs>
                    <a:gs pos="50000">
                      <a:srgbClr val="FFFFFF"/>
                    </a:gs>
                    <a:gs pos="100000">
                      <a:srgbClr val="707070"/>
                    </a:gs>
                  </a:gsLst>
                  <a:lin ang="2700000" scaled="1"/>
                </a:gradFill>
                <a:latin typeface="Impact"/>
              </a:rPr>
              <a:t>Deus</a:t>
            </a:r>
            <a:endParaRPr lang="en-CA" sz="3600" kern="10" dirty="0">
              <a:ln w="9525">
                <a:round/>
                <a:headEnd/>
                <a:tailEnd/>
              </a:ln>
              <a:gradFill rotWithShape="1">
                <a:gsLst>
                  <a:gs pos="0">
                    <a:srgbClr val="707070"/>
                  </a:gs>
                  <a:gs pos="50000">
                    <a:srgbClr val="FFFFFF"/>
                  </a:gs>
                  <a:gs pos="100000">
                    <a:srgbClr val="707070"/>
                  </a:gs>
                </a:gsLst>
                <a:lin ang="2700000" scaled="1"/>
              </a:gradFill>
              <a:latin typeface="Impact"/>
            </a:endParaRPr>
          </a:p>
        </p:txBody>
      </p:sp>
      <p:sp>
        <p:nvSpPr>
          <p:cNvPr id="97286" name="AutoShape 8"/>
          <p:cNvSpPr>
            <a:spLocks noChangeArrowheads="1"/>
          </p:cNvSpPr>
          <p:nvPr/>
        </p:nvSpPr>
        <p:spPr bwMode="blackWhite">
          <a:xfrm>
            <a:off x="3286116" y="4857760"/>
            <a:ext cx="4165600" cy="1371600"/>
          </a:xfrm>
          <a:custGeom>
            <a:avLst/>
            <a:gdLst>
              <a:gd name="T0" fmla="*/ 2147483647 w 21600"/>
              <a:gd name="T1" fmla="*/ 760715755 h 21600"/>
              <a:gd name="T2" fmla="*/ 2147483647 w 21600"/>
              <a:gd name="T3" fmla="*/ 693889395 h 21600"/>
              <a:gd name="T4" fmla="*/ 2147483647 w 21600"/>
              <a:gd name="T5" fmla="*/ 1762886870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708" y="5399"/>
                  <a:pt x="10616" y="5402"/>
                  <a:pt x="10525" y="5407"/>
                </a:cubicBezTo>
                <a:lnTo>
                  <a:pt x="10250" y="14"/>
                </a:lnTo>
                <a:cubicBezTo>
                  <a:pt x="10433" y="4"/>
                  <a:pt x="10616"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BDF53">
              <a:alpha val="50195"/>
            </a:srgbClr>
          </a:solidFill>
          <a:ln w="9525">
            <a:noFill/>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folHlink"/>
            </a:extrusionClr>
          </a:sp3d>
        </p:spPr>
        <p:txBody>
          <a:bodyPr wrap="none" anchor="ctr">
            <a:flatTx/>
          </a:bodyPr>
          <a:lstStyle/>
          <a:p>
            <a:endParaRPr lang="en-CA"/>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descr="MP00640_"/>
          <p:cNvPicPr>
            <a:picLocks noChangeAspect="1" noChangeArrowheads="1"/>
          </p:cNvPicPr>
          <p:nvPr/>
        </p:nvPicPr>
        <p:blipFill>
          <a:blip r:embed="rId3" cstate="email"/>
          <a:srcRect/>
          <a:stretch>
            <a:fillRect/>
          </a:stretch>
        </p:blipFill>
        <p:spPr bwMode="auto">
          <a:xfrm>
            <a:off x="6248400" y="2743200"/>
            <a:ext cx="1676400" cy="1670050"/>
          </a:xfrm>
          <a:prstGeom prst="rect">
            <a:avLst/>
          </a:prstGeom>
          <a:noFill/>
          <a:ln w="9525">
            <a:noFill/>
            <a:miter lim="800000"/>
            <a:headEnd/>
            <a:tailEnd/>
          </a:ln>
        </p:spPr>
      </p:pic>
      <p:sp>
        <p:nvSpPr>
          <p:cNvPr id="98307" name="Rectangle 3"/>
          <p:cNvSpPr>
            <a:spLocks noGrp="1" noChangeArrowheads="1"/>
          </p:cNvSpPr>
          <p:nvPr>
            <p:ph type="title"/>
          </p:nvPr>
        </p:nvSpPr>
        <p:spPr/>
        <p:txBody>
          <a:bodyPr/>
          <a:lstStyle/>
          <a:p>
            <a:pPr eaLnBrk="1" hangingPunct="1"/>
            <a:r>
              <a:rPr lang="en-US" smtClean="0"/>
              <a:t>Direção de integração</a:t>
            </a:r>
          </a:p>
        </p:txBody>
      </p:sp>
      <p:sp>
        <p:nvSpPr>
          <p:cNvPr id="98308" name="Rectangle 4"/>
          <p:cNvSpPr>
            <a:spLocks noGrp="1" noChangeArrowheads="1"/>
          </p:cNvSpPr>
          <p:nvPr>
            <p:ph type="body" idx="4294967295"/>
          </p:nvPr>
        </p:nvSpPr>
        <p:spPr>
          <a:xfrm>
            <a:off x="755650" y="2060575"/>
            <a:ext cx="7772400" cy="4189413"/>
          </a:xfrm>
        </p:spPr>
        <p:txBody>
          <a:bodyPr/>
          <a:lstStyle/>
          <a:p>
            <a:pPr>
              <a:buNone/>
            </a:pPr>
            <a:r>
              <a:rPr lang="en-US" sz="6000" b="1" smtClean="0">
                <a:solidFill>
                  <a:schemeClr val="tx2"/>
                </a:solidFill>
              </a:rPr>
              <a:t>Deus</a:t>
            </a:r>
            <a:r>
              <a:rPr lang="en-US" b="1" smtClean="0"/>
              <a:t> +  </a:t>
            </a:r>
            <a:r>
              <a:rPr lang="en-US" smtClean="0"/>
              <a:t>mundo natural </a:t>
            </a:r>
            <a:br>
              <a:rPr lang="en-US" smtClean="0"/>
            </a:br>
            <a:r>
              <a:rPr lang="en-US" smtClean="0"/>
              <a:t>		  </a:t>
            </a:r>
            <a:r>
              <a:rPr lang="en-US" b="1" smtClean="0"/>
              <a:t>funciona</a:t>
            </a:r>
          </a:p>
        </p:txBody>
      </p:sp>
      <p:sp>
        <p:nvSpPr>
          <p:cNvPr id="98309" name="WordArt 5"/>
          <p:cNvSpPr>
            <a:spLocks noChangeArrowheads="1" noChangeShapeType="1" noTextEdit="1"/>
          </p:cNvSpPr>
          <p:nvPr/>
        </p:nvSpPr>
        <p:spPr bwMode="blackWhite">
          <a:xfrm>
            <a:off x="900113" y="3789363"/>
            <a:ext cx="4953000" cy="2057400"/>
          </a:xfrm>
          <a:prstGeom prst="rect">
            <a:avLst/>
          </a:prstGeom>
        </p:spPr>
        <p:txBody>
          <a:bodyPr wrap="none" fromWordArt="1">
            <a:prstTxWarp prst="textDeflateBottom">
              <a:avLst>
                <a:gd name="adj" fmla="val 73324"/>
              </a:avLst>
            </a:prstTxWarp>
            <a:scene3d>
              <a:camera prst="legacyPerspectiveFront">
                <a:rot lat="19799994" lon="19439993" rev="0"/>
              </a:camera>
              <a:lightRig rig="legacyNormal2" dir="t"/>
            </a:scene3d>
            <a:sp3d extrusionH="354000" prstMaterial="legacyMatte">
              <a:extrusionClr>
                <a:srgbClr val="939676"/>
              </a:extrusionClr>
            </a:sp3d>
          </a:bodyPr>
          <a:lstStyle/>
          <a:p>
            <a:pPr algn="ctr"/>
            <a:r>
              <a:rPr lang="en-CA" sz="3600" kern="10">
                <a:ln w="9525">
                  <a:round/>
                  <a:headEnd/>
                  <a:tailEnd/>
                </a:ln>
                <a:gradFill rotWithShape="1">
                  <a:gsLst>
                    <a:gs pos="0">
                      <a:srgbClr val="707070"/>
                    </a:gs>
                    <a:gs pos="50000">
                      <a:srgbClr val="FFFFFF"/>
                    </a:gs>
                    <a:gs pos="100000">
                      <a:srgbClr val="707070"/>
                    </a:gs>
                  </a:gsLst>
                  <a:lin ang="2700000" scaled="1"/>
                </a:gradFill>
                <a:latin typeface="Impact"/>
              </a:rPr>
              <a:t>Deus</a:t>
            </a:r>
          </a:p>
        </p:txBody>
      </p:sp>
      <p:sp>
        <p:nvSpPr>
          <p:cNvPr id="98310" name="AutoShape 6"/>
          <p:cNvSpPr>
            <a:spLocks noChangeArrowheads="1"/>
          </p:cNvSpPr>
          <p:nvPr/>
        </p:nvSpPr>
        <p:spPr bwMode="blackWhite">
          <a:xfrm rot="21587880" flipH="1">
            <a:off x="4264025" y="3036888"/>
            <a:ext cx="5483225" cy="2447925"/>
          </a:xfrm>
          <a:custGeom>
            <a:avLst/>
            <a:gdLst>
              <a:gd name="T0" fmla="*/ 2147483647 w 21600"/>
              <a:gd name="T1" fmla="*/ 2147483647 h 21600"/>
              <a:gd name="T2" fmla="*/ 2147483647 w 21600"/>
              <a:gd name="T3" fmla="*/ 1411902338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618" y="11711"/>
                </a:moveTo>
                <a:cubicBezTo>
                  <a:pt x="19650" y="11409"/>
                  <a:pt x="19666" y="11104"/>
                  <a:pt x="19666" y="10800"/>
                </a:cubicBezTo>
                <a:cubicBezTo>
                  <a:pt x="19666" y="5903"/>
                  <a:pt x="15696" y="1934"/>
                  <a:pt x="10800" y="1934"/>
                </a:cubicBezTo>
                <a:cubicBezTo>
                  <a:pt x="10725" y="1933"/>
                  <a:pt x="10650" y="1934"/>
                  <a:pt x="10576" y="1936"/>
                </a:cubicBezTo>
                <a:lnTo>
                  <a:pt x="10527" y="3"/>
                </a:lnTo>
                <a:cubicBezTo>
                  <a:pt x="10618" y="1"/>
                  <a:pt x="10709" y="-1"/>
                  <a:pt x="10800" y="0"/>
                </a:cubicBezTo>
                <a:cubicBezTo>
                  <a:pt x="16764" y="0"/>
                  <a:pt x="21600" y="4835"/>
                  <a:pt x="21600" y="10800"/>
                </a:cubicBezTo>
                <a:cubicBezTo>
                  <a:pt x="21600" y="11171"/>
                  <a:pt x="21580" y="11541"/>
                  <a:pt x="21542" y="11910"/>
                </a:cubicBezTo>
                <a:lnTo>
                  <a:pt x="24228" y="12188"/>
                </a:lnTo>
                <a:lnTo>
                  <a:pt x="20203" y="15458"/>
                </a:lnTo>
                <a:lnTo>
                  <a:pt x="16933" y="11434"/>
                </a:lnTo>
                <a:lnTo>
                  <a:pt x="19618" y="11711"/>
                </a:lnTo>
                <a:close/>
              </a:path>
            </a:pathLst>
          </a:custGeom>
          <a:solidFill>
            <a:srgbClr val="FBDF53">
              <a:alpha val="50195"/>
            </a:srgbClr>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folHlink"/>
            </a:extrusionClr>
          </a:sp3d>
        </p:spPr>
        <p:txBody>
          <a:bodyPr wrap="none" anchor="ctr">
            <a:flatTx/>
          </a:bodyPr>
          <a:lstStyle/>
          <a:p>
            <a:endParaRPr lang="en-CA"/>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ctrTitle"/>
          </p:nvPr>
        </p:nvSpPr>
        <p:spPr/>
        <p:txBody>
          <a:bodyPr/>
          <a:lstStyle/>
          <a:p>
            <a:endParaRPr lang="en-US" smtClean="0"/>
          </a:p>
        </p:txBody>
      </p:sp>
      <p:sp>
        <p:nvSpPr>
          <p:cNvPr id="99331" name="Rectangle 3"/>
          <p:cNvSpPr>
            <a:spLocks noGrp="1" noChangeArrowheads="1"/>
          </p:cNvSpPr>
          <p:nvPr>
            <p:ph type="subTitle" idx="1"/>
          </p:nvPr>
        </p:nvSpPr>
        <p:spPr/>
        <p:txBody>
          <a:bodyPr/>
          <a:lstStyle/>
          <a:p>
            <a:endParaRPr lang="en-US" smtClean="0"/>
          </a:p>
        </p:txBody>
      </p:sp>
      <p:pic>
        <p:nvPicPr>
          <p:cNvPr id="99332" name="Picture 4" descr="wall-parrot"/>
          <p:cNvPicPr>
            <a:picLocks noChangeAspect="1" noChangeArrowheads="1"/>
          </p:cNvPicPr>
          <p:nvPr/>
        </p:nvPicPr>
        <p:blipFill>
          <a:blip r:embed="rId3" cstate="email"/>
          <a:srcRect/>
          <a:stretch>
            <a:fillRect/>
          </a:stretch>
        </p:blipFill>
        <p:spPr bwMode="auto">
          <a:xfrm>
            <a:off x="0" y="0"/>
            <a:ext cx="9144000" cy="6858000"/>
          </a:xfrm>
          <a:prstGeom prst="rect">
            <a:avLst/>
          </a:prstGeom>
          <a:noFill/>
          <a:ln w="9525">
            <a:noFill/>
            <a:miter lim="800000"/>
            <a:headEnd/>
            <a:tailEnd/>
          </a:ln>
        </p:spPr>
      </p:pic>
      <p:grpSp>
        <p:nvGrpSpPr>
          <p:cNvPr id="2" name="Group 10"/>
          <p:cNvGrpSpPr>
            <a:grpSpLocks/>
          </p:cNvGrpSpPr>
          <p:nvPr/>
        </p:nvGrpSpPr>
        <p:grpSpPr bwMode="auto">
          <a:xfrm>
            <a:off x="0" y="0"/>
            <a:ext cx="9144000" cy="6858000"/>
            <a:chOff x="0" y="0"/>
            <a:chExt cx="5760" cy="4320"/>
          </a:xfrm>
        </p:grpSpPr>
        <p:sp>
          <p:nvSpPr>
            <p:cNvPr id="99344" name="Rectangle 5"/>
            <p:cNvSpPr>
              <a:spLocks noChangeArrowheads="1"/>
            </p:cNvSpPr>
            <p:nvPr/>
          </p:nvSpPr>
          <p:spPr bwMode="auto">
            <a:xfrm>
              <a:off x="0" y="0"/>
              <a:ext cx="2154" cy="4320"/>
            </a:xfrm>
            <a:prstGeom prst="rect">
              <a:avLst/>
            </a:prstGeom>
            <a:solidFill>
              <a:schemeClr val="accent1"/>
            </a:solidFill>
            <a:ln w="9525">
              <a:noFill/>
              <a:miter lim="800000"/>
              <a:headEnd/>
              <a:tailEnd/>
            </a:ln>
          </p:spPr>
          <p:txBody>
            <a:bodyPr wrap="none" anchor="ctr"/>
            <a:lstStyle/>
            <a:p>
              <a:endParaRPr lang="en-CA"/>
            </a:p>
          </p:txBody>
        </p:sp>
        <p:sp>
          <p:nvSpPr>
            <p:cNvPr id="99345" name="Rectangle 6"/>
            <p:cNvSpPr>
              <a:spLocks noChangeArrowheads="1"/>
            </p:cNvSpPr>
            <p:nvPr/>
          </p:nvSpPr>
          <p:spPr bwMode="auto">
            <a:xfrm>
              <a:off x="2154" y="0"/>
              <a:ext cx="3606" cy="2460"/>
            </a:xfrm>
            <a:prstGeom prst="rect">
              <a:avLst/>
            </a:prstGeom>
            <a:solidFill>
              <a:schemeClr val="accent1"/>
            </a:solidFill>
            <a:ln w="9525">
              <a:noFill/>
              <a:miter lim="800000"/>
              <a:headEnd/>
              <a:tailEnd/>
            </a:ln>
          </p:spPr>
          <p:txBody>
            <a:bodyPr wrap="none" anchor="ctr"/>
            <a:lstStyle/>
            <a:p>
              <a:endParaRPr lang="en-CA"/>
            </a:p>
          </p:txBody>
        </p:sp>
        <p:sp>
          <p:nvSpPr>
            <p:cNvPr id="99346" name="Rectangle 7"/>
            <p:cNvSpPr>
              <a:spLocks noChangeArrowheads="1"/>
            </p:cNvSpPr>
            <p:nvPr/>
          </p:nvSpPr>
          <p:spPr bwMode="auto">
            <a:xfrm>
              <a:off x="2154" y="2931"/>
              <a:ext cx="3606" cy="1389"/>
            </a:xfrm>
            <a:prstGeom prst="rect">
              <a:avLst/>
            </a:prstGeom>
            <a:solidFill>
              <a:schemeClr val="accent1"/>
            </a:solidFill>
            <a:ln w="9525">
              <a:noFill/>
              <a:miter lim="800000"/>
              <a:headEnd/>
              <a:tailEnd/>
            </a:ln>
          </p:spPr>
          <p:txBody>
            <a:bodyPr wrap="none" anchor="ctr"/>
            <a:lstStyle/>
            <a:p>
              <a:endParaRPr lang="en-CA"/>
            </a:p>
          </p:txBody>
        </p:sp>
        <p:sp>
          <p:nvSpPr>
            <p:cNvPr id="99347" name="Rectangle 8"/>
            <p:cNvSpPr>
              <a:spLocks noChangeArrowheads="1"/>
            </p:cNvSpPr>
            <p:nvPr/>
          </p:nvSpPr>
          <p:spPr bwMode="auto">
            <a:xfrm>
              <a:off x="2744" y="2460"/>
              <a:ext cx="3016" cy="471"/>
            </a:xfrm>
            <a:prstGeom prst="rect">
              <a:avLst/>
            </a:prstGeom>
            <a:solidFill>
              <a:schemeClr val="accent1"/>
            </a:solidFill>
            <a:ln w="9525">
              <a:noFill/>
              <a:miter lim="800000"/>
              <a:headEnd/>
              <a:tailEnd/>
            </a:ln>
          </p:spPr>
          <p:txBody>
            <a:bodyPr wrap="none" anchor="ctr"/>
            <a:lstStyle/>
            <a:p>
              <a:endParaRPr lang="en-CA"/>
            </a:p>
          </p:txBody>
        </p:sp>
      </p:grpSp>
      <p:grpSp>
        <p:nvGrpSpPr>
          <p:cNvPr id="3" name="Group 15"/>
          <p:cNvGrpSpPr>
            <a:grpSpLocks/>
          </p:cNvGrpSpPr>
          <p:nvPr/>
        </p:nvGrpSpPr>
        <p:grpSpPr bwMode="auto">
          <a:xfrm>
            <a:off x="0" y="0"/>
            <a:ext cx="9144000" cy="6858000"/>
            <a:chOff x="0" y="0"/>
            <a:chExt cx="5760" cy="4320"/>
          </a:xfrm>
        </p:grpSpPr>
        <p:sp>
          <p:nvSpPr>
            <p:cNvPr id="99340" name="Rectangle 11"/>
            <p:cNvSpPr>
              <a:spLocks noChangeArrowheads="1"/>
            </p:cNvSpPr>
            <p:nvPr/>
          </p:nvSpPr>
          <p:spPr bwMode="auto">
            <a:xfrm>
              <a:off x="0" y="0"/>
              <a:ext cx="340" cy="4320"/>
            </a:xfrm>
            <a:prstGeom prst="rect">
              <a:avLst/>
            </a:prstGeom>
            <a:solidFill>
              <a:schemeClr val="accent1"/>
            </a:solidFill>
            <a:ln w="9525">
              <a:noFill/>
              <a:miter lim="800000"/>
              <a:headEnd/>
              <a:tailEnd/>
            </a:ln>
          </p:spPr>
          <p:txBody>
            <a:bodyPr wrap="none" anchor="ctr"/>
            <a:lstStyle/>
            <a:p>
              <a:endParaRPr lang="en-CA"/>
            </a:p>
          </p:txBody>
        </p:sp>
        <p:sp>
          <p:nvSpPr>
            <p:cNvPr id="99341" name="Rectangle 12"/>
            <p:cNvSpPr>
              <a:spLocks noChangeArrowheads="1"/>
            </p:cNvSpPr>
            <p:nvPr/>
          </p:nvSpPr>
          <p:spPr bwMode="auto">
            <a:xfrm>
              <a:off x="340" y="0"/>
              <a:ext cx="5420" cy="346"/>
            </a:xfrm>
            <a:prstGeom prst="rect">
              <a:avLst/>
            </a:prstGeom>
            <a:solidFill>
              <a:schemeClr val="accent1"/>
            </a:solidFill>
            <a:ln w="9525">
              <a:noFill/>
              <a:miter lim="800000"/>
              <a:headEnd/>
              <a:tailEnd/>
            </a:ln>
          </p:spPr>
          <p:txBody>
            <a:bodyPr wrap="none" anchor="ctr"/>
            <a:lstStyle/>
            <a:p>
              <a:endParaRPr lang="en-CA"/>
            </a:p>
          </p:txBody>
        </p:sp>
        <p:sp>
          <p:nvSpPr>
            <p:cNvPr id="99342" name="Rectangle 13"/>
            <p:cNvSpPr>
              <a:spLocks noChangeArrowheads="1"/>
            </p:cNvSpPr>
            <p:nvPr/>
          </p:nvSpPr>
          <p:spPr bwMode="auto">
            <a:xfrm>
              <a:off x="340" y="799"/>
              <a:ext cx="5420" cy="3521"/>
            </a:xfrm>
            <a:prstGeom prst="rect">
              <a:avLst/>
            </a:prstGeom>
            <a:solidFill>
              <a:schemeClr val="accent1"/>
            </a:solidFill>
            <a:ln w="9525">
              <a:noFill/>
              <a:miter lim="800000"/>
              <a:headEnd/>
              <a:tailEnd/>
            </a:ln>
          </p:spPr>
          <p:txBody>
            <a:bodyPr wrap="none" anchor="ctr"/>
            <a:lstStyle/>
            <a:p>
              <a:endParaRPr lang="en-CA"/>
            </a:p>
          </p:txBody>
        </p:sp>
        <p:sp>
          <p:nvSpPr>
            <p:cNvPr id="99343" name="Rectangle 14"/>
            <p:cNvSpPr>
              <a:spLocks noChangeArrowheads="1"/>
            </p:cNvSpPr>
            <p:nvPr/>
          </p:nvSpPr>
          <p:spPr bwMode="auto">
            <a:xfrm>
              <a:off x="1066" y="346"/>
              <a:ext cx="4694" cy="453"/>
            </a:xfrm>
            <a:prstGeom prst="rect">
              <a:avLst/>
            </a:prstGeom>
            <a:solidFill>
              <a:schemeClr val="accent1"/>
            </a:solidFill>
            <a:ln w="9525">
              <a:noFill/>
              <a:miter lim="800000"/>
              <a:headEnd/>
              <a:tailEnd/>
            </a:ln>
          </p:spPr>
          <p:txBody>
            <a:bodyPr wrap="none" anchor="ctr"/>
            <a:lstStyle/>
            <a:p>
              <a:endParaRPr lang="en-CA"/>
            </a:p>
          </p:txBody>
        </p:sp>
      </p:grpSp>
      <p:grpSp>
        <p:nvGrpSpPr>
          <p:cNvPr id="4" name="Group 20"/>
          <p:cNvGrpSpPr>
            <a:grpSpLocks/>
          </p:cNvGrpSpPr>
          <p:nvPr/>
        </p:nvGrpSpPr>
        <p:grpSpPr bwMode="auto">
          <a:xfrm>
            <a:off x="0" y="0"/>
            <a:ext cx="9144000" cy="6858000"/>
            <a:chOff x="0" y="0"/>
            <a:chExt cx="5760" cy="4320"/>
          </a:xfrm>
        </p:grpSpPr>
        <p:sp>
          <p:nvSpPr>
            <p:cNvPr id="99336" name="Rectangle 16"/>
            <p:cNvSpPr>
              <a:spLocks noChangeArrowheads="1"/>
            </p:cNvSpPr>
            <p:nvPr/>
          </p:nvSpPr>
          <p:spPr bwMode="auto">
            <a:xfrm>
              <a:off x="0" y="0"/>
              <a:ext cx="4286" cy="4320"/>
            </a:xfrm>
            <a:prstGeom prst="rect">
              <a:avLst/>
            </a:prstGeom>
            <a:solidFill>
              <a:schemeClr val="accent1"/>
            </a:solidFill>
            <a:ln w="9525">
              <a:noFill/>
              <a:miter lim="800000"/>
              <a:headEnd/>
              <a:tailEnd/>
            </a:ln>
          </p:spPr>
          <p:txBody>
            <a:bodyPr wrap="none" anchor="ctr"/>
            <a:lstStyle/>
            <a:p>
              <a:endParaRPr lang="en-CA"/>
            </a:p>
          </p:txBody>
        </p:sp>
        <p:sp>
          <p:nvSpPr>
            <p:cNvPr id="99337" name="Rectangle 17"/>
            <p:cNvSpPr>
              <a:spLocks noChangeArrowheads="1"/>
            </p:cNvSpPr>
            <p:nvPr/>
          </p:nvSpPr>
          <p:spPr bwMode="auto">
            <a:xfrm>
              <a:off x="4286" y="1661"/>
              <a:ext cx="1474" cy="2659"/>
            </a:xfrm>
            <a:prstGeom prst="rect">
              <a:avLst/>
            </a:prstGeom>
            <a:solidFill>
              <a:schemeClr val="accent1"/>
            </a:solidFill>
            <a:ln w="9525">
              <a:noFill/>
              <a:miter lim="800000"/>
              <a:headEnd/>
              <a:tailEnd/>
            </a:ln>
          </p:spPr>
          <p:txBody>
            <a:bodyPr wrap="none" anchor="ctr"/>
            <a:lstStyle/>
            <a:p>
              <a:endParaRPr lang="en-CA"/>
            </a:p>
          </p:txBody>
        </p:sp>
        <p:sp>
          <p:nvSpPr>
            <p:cNvPr id="99338" name="Rectangle 18"/>
            <p:cNvSpPr>
              <a:spLocks noChangeArrowheads="1"/>
            </p:cNvSpPr>
            <p:nvPr/>
          </p:nvSpPr>
          <p:spPr bwMode="auto">
            <a:xfrm>
              <a:off x="4967" y="0"/>
              <a:ext cx="793" cy="1661"/>
            </a:xfrm>
            <a:prstGeom prst="rect">
              <a:avLst/>
            </a:prstGeom>
            <a:solidFill>
              <a:schemeClr val="accent1"/>
            </a:solidFill>
            <a:ln w="9525">
              <a:noFill/>
              <a:miter lim="800000"/>
              <a:headEnd/>
              <a:tailEnd/>
            </a:ln>
          </p:spPr>
          <p:txBody>
            <a:bodyPr wrap="none" anchor="ctr"/>
            <a:lstStyle/>
            <a:p>
              <a:endParaRPr lang="en-CA"/>
            </a:p>
          </p:txBody>
        </p:sp>
        <p:sp>
          <p:nvSpPr>
            <p:cNvPr id="99339" name="Rectangle 19"/>
            <p:cNvSpPr>
              <a:spLocks noChangeArrowheads="1"/>
            </p:cNvSpPr>
            <p:nvPr/>
          </p:nvSpPr>
          <p:spPr bwMode="auto">
            <a:xfrm>
              <a:off x="4286" y="0"/>
              <a:ext cx="681" cy="1253"/>
            </a:xfrm>
            <a:prstGeom prst="rect">
              <a:avLst/>
            </a:prstGeom>
            <a:solidFill>
              <a:schemeClr val="accent1"/>
            </a:solidFill>
            <a:ln w="9525">
              <a:noFill/>
              <a:miter lim="800000"/>
              <a:headEnd/>
              <a:tailEnd/>
            </a:ln>
          </p:spPr>
          <p:txBody>
            <a:bodyPr wrap="none" anchor="ctr"/>
            <a:lstStyle/>
            <a:p>
              <a:endParaRPr lang="en-CA"/>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122238"/>
            <a:ext cx="8153400" cy="1782762"/>
          </a:xfrm>
        </p:spPr>
        <p:txBody>
          <a:bodyPr/>
          <a:lstStyle/>
          <a:p>
            <a:pPr eaLnBrk="1" hangingPunct="1"/>
            <a:r>
              <a:rPr lang="en-CA" smtClean="0"/>
              <a:t>Como o “Valete</a:t>
            </a:r>
            <a:br>
              <a:rPr lang="en-CA" smtClean="0"/>
            </a:br>
            <a:r>
              <a:rPr lang="en-CA" smtClean="0"/>
              <a:t>Visual” pode lhe ajudar?</a:t>
            </a:r>
          </a:p>
        </p:txBody>
      </p:sp>
      <p:sp>
        <p:nvSpPr>
          <p:cNvPr id="247811" name="Rectangle 3"/>
          <p:cNvSpPr>
            <a:spLocks noGrp="1" noChangeArrowheads="1"/>
          </p:cNvSpPr>
          <p:nvPr>
            <p:ph type="body" idx="1"/>
          </p:nvPr>
        </p:nvSpPr>
        <p:spPr/>
        <p:txBody>
          <a:bodyPr/>
          <a:lstStyle/>
          <a:p>
            <a:pPr eaLnBrk="1" hangingPunct="1"/>
            <a:r>
              <a:rPr lang="en-CA" smtClean="0">
                <a:solidFill>
                  <a:schemeClr val="bg1"/>
                </a:solidFill>
              </a:rPr>
              <a:t>Fundamento correto – Estrutura Cristã</a:t>
            </a:r>
          </a:p>
          <a:p>
            <a:pPr eaLnBrk="1" hangingPunct="1"/>
            <a:r>
              <a:rPr lang="en-CA" smtClean="0">
                <a:solidFill>
                  <a:schemeClr val="bg1"/>
                </a:solidFill>
              </a:rPr>
              <a:t>Coneções corretas – Guia de Integração Bíblica</a:t>
            </a:r>
          </a:p>
          <a:p>
            <a:pPr eaLnBrk="1" hangingPunct="1"/>
            <a:r>
              <a:rPr lang="en-CA" smtClean="0">
                <a:solidFill>
                  <a:schemeClr val="bg1"/>
                </a:solidFill>
              </a:rPr>
              <a:t>Perguntas corretas – Guia das Grandes Perguntas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7811">
                                            <p:txEl>
                                              <p:pRg st="0" end="0"/>
                                            </p:txEl>
                                          </p:spTgt>
                                        </p:tgtEl>
                                        <p:attrNameLst>
                                          <p:attrName>style.visibility</p:attrName>
                                        </p:attrNameLst>
                                      </p:cBhvr>
                                      <p:to>
                                        <p:strVal val="visible"/>
                                      </p:to>
                                    </p:set>
                                  </p:childTnLst>
                                  <p:subTnLst>
                                    <p:animClr>
                                      <p:cBhvr override="childStyle">
                                        <p:cTn dur="1" fill="hold" display="0" masterRel="nextClick" afterEffect="1"/>
                                        <p:tgtEl>
                                          <p:spTgt spid="247811">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7811">
                                            <p:txEl>
                                              <p:pRg st="1" end="1"/>
                                            </p:txEl>
                                          </p:spTgt>
                                        </p:tgtEl>
                                        <p:attrNameLst>
                                          <p:attrName>style.visibility</p:attrName>
                                        </p:attrNameLst>
                                      </p:cBhvr>
                                      <p:to>
                                        <p:strVal val="visible"/>
                                      </p:to>
                                    </p:set>
                                  </p:childTnLst>
                                  <p:subTnLst>
                                    <p:animClr>
                                      <p:cBhvr override="childStyle">
                                        <p:cTn dur="1" fill="hold" display="0" masterRel="nextClick" afterEffect="1"/>
                                        <p:tgtEl>
                                          <p:spTgt spid="247811">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78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v shape - transparent - gold"/>
          <p:cNvPicPr>
            <a:picLocks noChangeAspect="1" noChangeArrowheads="1"/>
          </p:cNvPicPr>
          <p:nvPr/>
        </p:nvPicPr>
        <p:blipFill>
          <a:blip r:embed="rId3" cstate="email"/>
          <a:srcRect/>
          <a:stretch>
            <a:fillRect/>
          </a:stretch>
        </p:blipFill>
        <p:spPr bwMode="auto">
          <a:xfrm>
            <a:off x="468313" y="1916113"/>
            <a:ext cx="8154987" cy="4449762"/>
          </a:xfrm>
          <a:prstGeom prst="rect">
            <a:avLst/>
          </a:prstGeom>
          <a:noFill/>
        </p:spPr>
      </p:pic>
      <p:sp>
        <p:nvSpPr>
          <p:cNvPr id="59395" name="Rectangle 3"/>
          <p:cNvSpPr>
            <a:spLocks noChangeAspect="1" noChangeArrowheads="1"/>
          </p:cNvSpPr>
          <p:nvPr/>
        </p:nvSpPr>
        <p:spPr bwMode="auto">
          <a:xfrm>
            <a:off x="233363" y="2747963"/>
            <a:ext cx="2065337" cy="407987"/>
          </a:xfrm>
          <a:prstGeom prst="rect">
            <a:avLst/>
          </a:prstGeom>
          <a:noFill/>
          <a:ln w="9525">
            <a:noFill/>
            <a:miter lim="800000"/>
            <a:headEnd/>
            <a:tailEnd/>
          </a:ln>
        </p:spPr>
        <p:txBody>
          <a:bodyPr lIns="0" tIns="0" rIns="0" bIns="0"/>
          <a:lstStyle/>
          <a:p>
            <a:pPr algn="ctr"/>
            <a:r>
              <a:rPr lang="en-CA" sz="2800" b="1" dirty="0" err="1">
                <a:latin typeface="Verdana" pitchFamily="34" charset="0"/>
              </a:rPr>
              <a:t>Criação</a:t>
            </a:r>
            <a:endParaRPr lang="en-CA" sz="2800" b="1" dirty="0">
              <a:latin typeface="Verdana" pitchFamily="34" charset="0"/>
            </a:endParaRPr>
          </a:p>
        </p:txBody>
      </p:sp>
      <p:sp>
        <p:nvSpPr>
          <p:cNvPr id="59396" name="Rectangle 4"/>
          <p:cNvSpPr>
            <a:spLocks noChangeAspect="1" noChangeArrowheads="1"/>
          </p:cNvSpPr>
          <p:nvPr/>
        </p:nvSpPr>
        <p:spPr bwMode="auto">
          <a:xfrm>
            <a:off x="1066800" y="4508499"/>
            <a:ext cx="1398589" cy="799565"/>
          </a:xfrm>
          <a:prstGeom prst="rect">
            <a:avLst/>
          </a:prstGeom>
          <a:noFill/>
          <a:ln w="9525">
            <a:noFill/>
            <a:miter lim="800000"/>
            <a:headEnd/>
            <a:tailEnd/>
          </a:ln>
        </p:spPr>
        <p:txBody>
          <a:bodyPr lIns="0" tIns="0" rIns="0" bIns="0"/>
          <a:lstStyle/>
          <a:p>
            <a:pPr algn="r"/>
            <a:r>
              <a:rPr lang="en-CA" sz="2800" b="1" dirty="0" err="1" smtClean="0">
                <a:latin typeface="Verdana" pitchFamily="34" charset="0"/>
              </a:rPr>
              <a:t>Queda</a:t>
            </a:r>
            <a:endParaRPr lang="en-CA" sz="2800" b="1" dirty="0">
              <a:latin typeface="Verdana" pitchFamily="34" charset="0"/>
            </a:endParaRPr>
          </a:p>
        </p:txBody>
      </p:sp>
      <p:sp>
        <p:nvSpPr>
          <p:cNvPr id="59397" name="Rectangle 5"/>
          <p:cNvSpPr>
            <a:spLocks noChangeAspect="1" noChangeArrowheads="1"/>
          </p:cNvSpPr>
          <p:nvPr/>
        </p:nvSpPr>
        <p:spPr bwMode="auto">
          <a:xfrm>
            <a:off x="3995738" y="4076700"/>
            <a:ext cx="2409825" cy="638175"/>
          </a:xfrm>
          <a:prstGeom prst="rect">
            <a:avLst/>
          </a:prstGeom>
          <a:noFill/>
          <a:ln w="9525">
            <a:noFill/>
            <a:miter lim="800000"/>
            <a:headEnd/>
            <a:tailEnd/>
          </a:ln>
        </p:spPr>
        <p:txBody>
          <a:bodyPr lIns="0" tIns="0" rIns="0" bIns="0"/>
          <a:lstStyle/>
          <a:p>
            <a:r>
              <a:rPr lang="en-CA" sz="2800" b="1" dirty="0" err="1">
                <a:latin typeface="Verdana" pitchFamily="34" charset="0"/>
              </a:rPr>
              <a:t>Redenção</a:t>
            </a:r>
            <a:endParaRPr lang="en-CA" sz="2800" b="1" dirty="0">
              <a:latin typeface="Verdana" pitchFamily="34" charset="0"/>
            </a:endParaRPr>
          </a:p>
        </p:txBody>
      </p:sp>
      <p:sp>
        <p:nvSpPr>
          <p:cNvPr id="59398" name="Rectangle 6"/>
          <p:cNvSpPr>
            <a:spLocks noChangeAspect="1" noChangeArrowheads="1"/>
          </p:cNvSpPr>
          <p:nvPr/>
        </p:nvSpPr>
        <p:spPr bwMode="auto">
          <a:xfrm>
            <a:off x="6103938" y="2998788"/>
            <a:ext cx="2335212" cy="484187"/>
          </a:xfrm>
          <a:prstGeom prst="rect">
            <a:avLst/>
          </a:prstGeom>
          <a:noFill/>
          <a:ln w="9525">
            <a:noFill/>
            <a:miter lim="800000"/>
            <a:headEnd/>
            <a:tailEnd/>
          </a:ln>
        </p:spPr>
        <p:txBody>
          <a:bodyPr lIns="0" tIns="0" rIns="0" bIns="0"/>
          <a:lstStyle/>
          <a:p>
            <a:r>
              <a:rPr lang="en-CA" sz="2800" b="1" dirty="0" err="1">
                <a:latin typeface="Verdana" pitchFamily="34" charset="0"/>
              </a:rPr>
              <a:t>Realização</a:t>
            </a:r>
            <a:endParaRPr lang="en-CA" sz="2800" dirty="0">
              <a:latin typeface="Verdana" pitchFamily="34" charset="0"/>
            </a:endParaRPr>
          </a:p>
        </p:txBody>
      </p:sp>
      <p:sp>
        <p:nvSpPr>
          <p:cNvPr id="59399" name="Rectangle 7"/>
          <p:cNvSpPr>
            <a:spLocks noChangeAspect="1" noChangeArrowheads="1"/>
          </p:cNvSpPr>
          <p:nvPr/>
        </p:nvSpPr>
        <p:spPr bwMode="auto">
          <a:xfrm>
            <a:off x="6659563" y="6237288"/>
            <a:ext cx="1770062" cy="215900"/>
          </a:xfrm>
          <a:prstGeom prst="rect">
            <a:avLst/>
          </a:prstGeom>
          <a:noFill/>
          <a:ln w="9525">
            <a:noFill/>
            <a:miter lim="800000"/>
            <a:headEnd/>
            <a:tailEnd/>
          </a:ln>
        </p:spPr>
        <p:txBody>
          <a:bodyPr lIns="0" tIns="0" rIns="0" bIns="0"/>
          <a:lstStyle/>
          <a:p>
            <a:pPr algn="ctr"/>
            <a:r>
              <a:rPr lang="en-US" sz="900" b="1">
                <a:latin typeface="Verdana" pitchFamily="34" charset="0"/>
              </a:rPr>
              <a:t>© Harold Klassen 2003</a:t>
            </a:r>
            <a:endParaRPr lang="en-CA">
              <a:latin typeface="Verdana" pitchFamily="34" charset="0"/>
            </a:endParaRPr>
          </a:p>
        </p:txBody>
      </p:sp>
      <p:sp>
        <p:nvSpPr>
          <p:cNvPr id="59401" name="Rectangle 9"/>
          <p:cNvSpPr>
            <a:spLocks noGrp="1" noChangeArrowheads="1"/>
          </p:cNvSpPr>
          <p:nvPr>
            <p:ph type="title"/>
          </p:nvPr>
        </p:nvSpPr>
        <p:spPr/>
        <p:txBody>
          <a:bodyPr/>
          <a:lstStyle/>
          <a:p>
            <a:r>
              <a:rPr lang="en-CA" dirty="0" err="1"/>
              <a:t>Estrutura</a:t>
            </a:r>
            <a:r>
              <a:rPr lang="en-CA" dirty="0"/>
              <a:t> </a:t>
            </a:r>
            <a:r>
              <a:rPr lang="en-CA" dirty="0" err="1"/>
              <a:t>Cristã</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p:bldP spid="59396" grpId="0"/>
      <p:bldP spid="59397" grpId="0"/>
      <p:bldP spid="59398"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ChangeArrowheads="1"/>
          </p:cNvSpPr>
          <p:nvPr/>
        </p:nvSpPr>
        <p:spPr bwMode="auto">
          <a:xfrm>
            <a:off x="0" y="1698625"/>
            <a:ext cx="9144000" cy="0"/>
          </a:xfrm>
          <a:prstGeom prst="rect">
            <a:avLst/>
          </a:prstGeom>
          <a:noFill/>
          <a:ln w="9525">
            <a:noFill/>
            <a:miter lim="800000"/>
            <a:headEnd/>
            <a:tailEnd/>
          </a:ln>
        </p:spPr>
        <p:txBody>
          <a:bodyPr wrap="none" anchor="ctr">
            <a:spAutoFit/>
          </a:bodyPr>
          <a:lstStyle/>
          <a:p>
            <a:endParaRPr lang="en-CA"/>
          </a:p>
        </p:txBody>
      </p:sp>
      <p:sp>
        <p:nvSpPr>
          <p:cNvPr id="105475" name="AutoShape 3"/>
          <p:cNvSpPr>
            <a:spLocks noChangeAspect="1" noChangeArrowheads="1" noTextEdit="1"/>
          </p:cNvSpPr>
          <p:nvPr/>
        </p:nvSpPr>
        <p:spPr bwMode="auto">
          <a:xfrm>
            <a:off x="755650" y="765175"/>
            <a:ext cx="7677150" cy="4573588"/>
          </a:xfrm>
          <a:prstGeom prst="rect">
            <a:avLst/>
          </a:prstGeom>
          <a:noFill/>
          <a:ln w="9525">
            <a:noFill/>
            <a:miter lim="800000"/>
            <a:headEnd/>
            <a:tailEnd/>
          </a:ln>
        </p:spPr>
        <p:txBody>
          <a:bodyPr/>
          <a:lstStyle/>
          <a:p>
            <a:endParaRPr lang="en-CA"/>
          </a:p>
        </p:txBody>
      </p:sp>
      <p:sp>
        <p:nvSpPr>
          <p:cNvPr id="296964" name="Oval 4"/>
          <p:cNvSpPr>
            <a:spLocks noChangeArrowheads="1"/>
          </p:cNvSpPr>
          <p:nvPr/>
        </p:nvSpPr>
        <p:spPr bwMode="auto">
          <a:xfrm>
            <a:off x="919163" y="765175"/>
            <a:ext cx="7513637" cy="4572000"/>
          </a:xfrm>
          <a:prstGeom prst="ellipse">
            <a:avLst/>
          </a:prstGeom>
          <a:solidFill>
            <a:srgbClr val="FFFFFF"/>
          </a:solidFill>
          <a:ln w="9525">
            <a:solidFill>
              <a:srgbClr val="000000"/>
            </a:solidFill>
            <a:round/>
            <a:headEnd/>
            <a:tailEnd/>
          </a:ln>
        </p:spPr>
        <p:txBody>
          <a:bodyPr/>
          <a:lstStyle/>
          <a:p>
            <a:pPr algn="ctr"/>
            <a:r>
              <a:rPr lang="en-CA" sz="2400" b="1" dirty="0">
                <a:solidFill>
                  <a:srgbClr val="B1003A"/>
                </a:solidFill>
                <a:cs typeface="Times New Roman" pitchFamily="18" charset="0"/>
              </a:rPr>
              <a:t>SAGRADO</a:t>
            </a:r>
            <a:endParaRPr lang="en-CA" sz="1000" b="1" dirty="0">
              <a:solidFill>
                <a:srgbClr val="B1003A"/>
              </a:solidFill>
            </a:endParaRPr>
          </a:p>
          <a:p>
            <a:pPr algn="ctr" eaLnBrk="0" hangingPunct="0"/>
            <a:r>
              <a:rPr lang="en-CA" sz="2000" b="1" dirty="0">
                <a:solidFill>
                  <a:srgbClr val="B1003A"/>
                </a:solidFill>
                <a:cs typeface="Times New Roman" pitchFamily="18" charset="0"/>
              </a:rPr>
              <a:t>O que é pertinente ao espiritual, eterno, e imutável âmbito superior de Deus nos céus.</a:t>
            </a:r>
            <a:endParaRPr lang="en-CA" sz="2000" b="1" dirty="0">
              <a:solidFill>
                <a:srgbClr val="B1003A"/>
              </a:solidFill>
            </a:endParaRPr>
          </a:p>
        </p:txBody>
      </p:sp>
      <p:sp>
        <p:nvSpPr>
          <p:cNvPr id="105477" name="Line 5"/>
          <p:cNvSpPr>
            <a:spLocks noChangeShapeType="1"/>
          </p:cNvSpPr>
          <p:nvPr/>
        </p:nvSpPr>
        <p:spPr bwMode="auto">
          <a:xfrm>
            <a:off x="919163" y="3214688"/>
            <a:ext cx="7513637" cy="0"/>
          </a:xfrm>
          <a:prstGeom prst="line">
            <a:avLst/>
          </a:prstGeom>
          <a:noFill/>
          <a:ln w="9525">
            <a:solidFill>
              <a:srgbClr val="000000"/>
            </a:solidFill>
            <a:prstDash val="dash"/>
            <a:round/>
            <a:headEnd/>
            <a:tailEnd/>
          </a:ln>
        </p:spPr>
        <p:txBody>
          <a:bodyPr/>
          <a:lstStyle/>
          <a:p>
            <a:endParaRPr lang="en-CA"/>
          </a:p>
        </p:txBody>
      </p:sp>
      <p:sp>
        <p:nvSpPr>
          <p:cNvPr id="296966" name="Text Box 6"/>
          <p:cNvSpPr txBox="1">
            <a:spLocks noChangeArrowheads="1"/>
          </p:cNvSpPr>
          <p:nvPr/>
        </p:nvSpPr>
        <p:spPr bwMode="auto">
          <a:xfrm>
            <a:off x="1735138" y="3379788"/>
            <a:ext cx="6043612" cy="1958975"/>
          </a:xfrm>
          <a:prstGeom prst="rect">
            <a:avLst/>
          </a:prstGeom>
          <a:noFill/>
          <a:ln w="9525">
            <a:noFill/>
            <a:miter lim="800000"/>
            <a:headEnd/>
            <a:tailEnd/>
          </a:ln>
        </p:spPr>
        <p:txBody>
          <a:bodyPr/>
          <a:lstStyle/>
          <a:p>
            <a:pPr algn="ctr"/>
            <a:r>
              <a:rPr lang="en-CA" sz="2400" b="1" dirty="0">
                <a:solidFill>
                  <a:srgbClr val="B1003A"/>
                </a:solidFill>
                <a:cs typeface="Times New Roman" pitchFamily="18" charset="0"/>
              </a:rPr>
              <a:t>SECULAR</a:t>
            </a:r>
            <a:endParaRPr lang="en-CA" sz="1000" b="1" dirty="0">
              <a:solidFill>
                <a:srgbClr val="B1003A"/>
              </a:solidFill>
            </a:endParaRPr>
          </a:p>
          <a:p>
            <a:pPr algn="ctr" eaLnBrk="0" hangingPunct="0">
              <a:buFontTx/>
              <a:buChar char="•"/>
            </a:pPr>
            <a:r>
              <a:rPr lang="en-CA" sz="2000" b="1" dirty="0">
                <a:solidFill>
                  <a:srgbClr val="B1003A"/>
                </a:solidFill>
                <a:cs typeface="Times New Roman" pitchFamily="18" charset="0"/>
              </a:rPr>
              <a:t>que é pertinente ao físico, temporal, and mutável âmbito inferior</a:t>
            </a:r>
          </a:p>
          <a:p>
            <a:pPr algn="ctr" eaLnBrk="0" hangingPunct="0"/>
            <a:r>
              <a:rPr lang="en-CA" sz="2000" b="1" dirty="0">
                <a:solidFill>
                  <a:srgbClr val="B1003A"/>
                </a:solidFill>
                <a:cs typeface="Times New Roman" pitchFamily="18" charset="0"/>
              </a:rPr>
              <a:t>do ser humano na terra.</a:t>
            </a:r>
            <a:endParaRPr lang="en-CA" sz="2000" b="1" dirty="0">
              <a:solidFill>
                <a:srgbClr val="B1003A"/>
              </a:solidFill>
            </a:endParaRPr>
          </a:p>
        </p:txBody>
      </p:sp>
      <p:sp>
        <p:nvSpPr>
          <p:cNvPr id="8" name="Rectangle 13"/>
          <p:cNvSpPr>
            <a:spLocks noChangeArrowheads="1"/>
          </p:cNvSpPr>
          <p:nvPr/>
        </p:nvSpPr>
        <p:spPr bwMode="auto">
          <a:xfrm>
            <a:off x="3643306" y="6286520"/>
            <a:ext cx="5165197" cy="261610"/>
          </a:xfrm>
          <a:prstGeom prst="rect">
            <a:avLst/>
          </a:prstGeom>
          <a:noFill/>
          <a:ln w="9525">
            <a:noFill/>
            <a:miter lim="800000"/>
            <a:headEnd/>
            <a:tailEnd/>
          </a:ln>
        </p:spPr>
        <p:txBody>
          <a:bodyPr wrap="none" anchor="ctr">
            <a:spAutoFit/>
          </a:bodyPr>
          <a:lstStyle/>
          <a:p>
            <a:r>
              <a:rPr lang="en-GB" sz="1100" dirty="0">
                <a:cs typeface="Times New Roman" pitchFamily="18" charset="0"/>
              </a:rPr>
              <a:t>© Christian Overman, </a:t>
            </a:r>
            <a:r>
              <a:rPr lang="en-GB" sz="1100" i="1" dirty="0">
                <a:cs typeface="Times New Roman" pitchFamily="18" charset="0"/>
              </a:rPr>
              <a:t>Assumptions that affect our lives</a:t>
            </a:r>
            <a:r>
              <a:rPr lang="en-GB" sz="1100" dirty="0">
                <a:cs typeface="Times New Roman" pitchFamily="18" charset="0"/>
              </a:rPr>
              <a:t>, 1996, p. 181</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6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696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6966">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6966">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69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AutoShape 2"/>
          <p:cNvSpPr>
            <a:spLocks noChangeAspect="1" noChangeArrowheads="1" noTextEdit="1"/>
          </p:cNvSpPr>
          <p:nvPr/>
        </p:nvSpPr>
        <p:spPr bwMode="auto">
          <a:xfrm>
            <a:off x="468313" y="765175"/>
            <a:ext cx="7956550" cy="4741863"/>
          </a:xfrm>
          <a:prstGeom prst="rect">
            <a:avLst/>
          </a:prstGeom>
          <a:noFill/>
          <a:ln w="9525">
            <a:noFill/>
            <a:miter lim="800000"/>
            <a:headEnd/>
            <a:tailEnd/>
          </a:ln>
        </p:spPr>
        <p:txBody>
          <a:bodyPr/>
          <a:lstStyle/>
          <a:p>
            <a:endParaRPr lang="en-CA"/>
          </a:p>
        </p:txBody>
      </p:sp>
      <p:sp>
        <p:nvSpPr>
          <p:cNvPr id="107523" name="Oval 3"/>
          <p:cNvSpPr>
            <a:spLocks noChangeArrowheads="1"/>
          </p:cNvSpPr>
          <p:nvPr/>
        </p:nvSpPr>
        <p:spPr bwMode="auto">
          <a:xfrm>
            <a:off x="2160588" y="765175"/>
            <a:ext cx="4740275" cy="4740275"/>
          </a:xfrm>
          <a:prstGeom prst="ellipse">
            <a:avLst/>
          </a:prstGeom>
          <a:solidFill>
            <a:srgbClr val="FFFFFF"/>
          </a:solidFill>
          <a:ln w="9525">
            <a:solidFill>
              <a:srgbClr val="000000"/>
            </a:solidFill>
            <a:round/>
            <a:headEnd/>
            <a:tailEnd/>
          </a:ln>
        </p:spPr>
        <p:txBody>
          <a:bodyPr/>
          <a:lstStyle/>
          <a:p>
            <a:endParaRPr lang="en-CA"/>
          </a:p>
        </p:txBody>
      </p:sp>
      <p:sp>
        <p:nvSpPr>
          <p:cNvPr id="107524" name="Text Box 4"/>
          <p:cNvSpPr txBox="1">
            <a:spLocks noChangeArrowheads="1"/>
          </p:cNvSpPr>
          <p:nvPr/>
        </p:nvSpPr>
        <p:spPr bwMode="auto">
          <a:xfrm>
            <a:off x="3176588" y="933450"/>
            <a:ext cx="1355725" cy="4495814"/>
          </a:xfrm>
          <a:prstGeom prst="rect">
            <a:avLst/>
          </a:prstGeom>
          <a:noFill/>
          <a:ln w="9525">
            <a:noFill/>
            <a:miter lim="800000"/>
            <a:headEnd/>
            <a:tailEnd/>
          </a:ln>
        </p:spPr>
        <p:txBody>
          <a:bodyPr rIns="0"/>
          <a:lstStyle/>
          <a:p>
            <a:pPr algn="r"/>
            <a:r>
              <a:rPr lang="en-CA" sz="2000" b="1" dirty="0">
                <a:solidFill>
                  <a:srgbClr val="B1003A"/>
                </a:solidFill>
                <a:cs typeface="Times New Roman" pitchFamily="18" charset="0"/>
              </a:rPr>
              <a:t>Igre</a:t>
            </a:r>
            <a:endParaRPr lang="en-CA" sz="1200" b="1" dirty="0">
              <a:solidFill>
                <a:srgbClr val="B1003A"/>
              </a:solidFill>
            </a:endParaRPr>
          </a:p>
          <a:p>
            <a:pPr algn="r" eaLnBrk="0" hangingPunct="0"/>
            <a:r>
              <a:rPr lang="en-CA" sz="2000" b="1" dirty="0" err="1">
                <a:solidFill>
                  <a:srgbClr val="B1003A"/>
                </a:solidFill>
                <a:cs typeface="Times New Roman" pitchFamily="18" charset="0"/>
              </a:rPr>
              <a:t>Esc</a:t>
            </a:r>
            <a:endParaRPr lang="en-CA" sz="1200" b="1" dirty="0">
              <a:solidFill>
                <a:srgbClr val="B1003A"/>
              </a:solidFill>
            </a:endParaRPr>
          </a:p>
          <a:p>
            <a:pPr algn="r" eaLnBrk="0" hangingPunct="0"/>
            <a:r>
              <a:rPr lang="en-CA" sz="2000" b="1" dirty="0">
                <a:solidFill>
                  <a:srgbClr val="B1003A"/>
                </a:solidFill>
                <a:cs typeface="Times New Roman" pitchFamily="18" charset="0"/>
              </a:rPr>
              <a:t>Ar</a:t>
            </a:r>
            <a:endParaRPr lang="en-CA" sz="1200" b="1" dirty="0">
              <a:solidFill>
                <a:srgbClr val="B1003A"/>
              </a:solidFill>
            </a:endParaRPr>
          </a:p>
          <a:p>
            <a:pPr algn="r" eaLnBrk="0" hangingPunct="0"/>
            <a:r>
              <a:rPr lang="en-CA" sz="2000" b="1" dirty="0">
                <a:solidFill>
                  <a:srgbClr val="B1003A"/>
                </a:solidFill>
                <a:cs typeface="Times New Roman" pitchFamily="18" charset="0"/>
              </a:rPr>
              <a:t>La</a:t>
            </a:r>
            <a:endParaRPr lang="en-CA" sz="1200" b="1" dirty="0">
              <a:solidFill>
                <a:srgbClr val="B1003A"/>
              </a:solidFill>
            </a:endParaRPr>
          </a:p>
          <a:p>
            <a:pPr algn="r" eaLnBrk="0" hangingPunct="0"/>
            <a:r>
              <a:rPr lang="en-CA" sz="2000" b="1" dirty="0" err="1">
                <a:solidFill>
                  <a:srgbClr val="B1003A"/>
                </a:solidFill>
                <a:cs typeface="Times New Roman" pitchFamily="18" charset="0"/>
              </a:rPr>
              <a:t>Mús</a:t>
            </a:r>
            <a:endParaRPr lang="en-CA" sz="1200" b="1" dirty="0">
              <a:solidFill>
                <a:srgbClr val="B1003A"/>
              </a:solidFill>
            </a:endParaRPr>
          </a:p>
          <a:p>
            <a:pPr algn="r" eaLnBrk="0" hangingPunct="0"/>
            <a:r>
              <a:rPr lang="en-CA" sz="2000" b="1" dirty="0" err="1">
                <a:solidFill>
                  <a:srgbClr val="B1003A"/>
                </a:solidFill>
                <a:cs typeface="Times New Roman" pitchFamily="18" charset="0"/>
              </a:rPr>
              <a:t>Tea</a:t>
            </a:r>
            <a:endParaRPr lang="en-CA" sz="1200" b="1" dirty="0">
              <a:solidFill>
                <a:srgbClr val="B1003A"/>
              </a:solidFill>
            </a:endParaRPr>
          </a:p>
          <a:p>
            <a:pPr algn="r" eaLnBrk="0" hangingPunct="0"/>
            <a:r>
              <a:rPr lang="en-CA" sz="2000" b="1" dirty="0" err="1">
                <a:solidFill>
                  <a:srgbClr val="B1003A"/>
                </a:solidFill>
                <a:cs typeface="Times New Roman" pitchFamily="18" charset="0"/>
              </a:rPr>
              <a:t>Espo</a:t>
            </a:r>
            <a:endParaRPr lang="en-CA" sz="1200" b="1" dirty="0">
              <a:solidFill>
                <a:srgbClr val="B1003A"/>
              </a:solidFill>
            </a:endParaRPr>
          </a:p>
          <a:p>
            <a:pPr algn="r" eaLnBrk="0" hangingPunct="0"/>
            <a:r>
              <a:rPr lang="en-CA" sz="2000" b="1" dirty="0" err="1">
                <a:solidFill>
                  <a:srgbClr val="B1003A"/>
                </a:solidFill>
                <a:cs typeface="Times New Roman" pitchFamily="18" charset="0"/>
              </a:rPr>
              <a:t>Negó</a:t>
            </a:r>
            <a:endParaRPr lang="en-CA" sz="1200" b="1" dirty="0">
              <a:solidFill>
                <a:srgbClr val="B1003A"/>
              </a:solidFill>
            </a:endParaRPr>
          </a:p>
          <a:p>
            <a:pPr algn="r" eaLnBrk="0" hangingPunct="0"/>
            <a:r>
              <a:rPr lang="en-CA" sz="2000" b="1" dirty="0">
                <a:solidFill>
                  <a:srgbClr val="B1003A"/>
                </a:solidFill>
                <a:cs typeface="Times New Roman" pitchFamily="18" charset="0"/>
              </a:rPr>
              <a:t>Dir</a:t>
            </a:r>
            <a:endParaRPr lang="en-CA" sz="1200" b="1" dirty="0">
              <a:solidFill>
                <a:srgbClr val="B1003A"/>
              </a:solidFill>
            </a:endParaRPr>
          </a:p>
          <a:p>
            <a:pPr algn="r" eaLnBrk="0" hangingPunct="0"/>
            <a:r>
              <a:rPr lang="en-CA" sz="2000" b="1" dirty="0">
                <a:solidFill>
                  <a:srgbClr val="B1003A"/>
                </a:solidFill>
                <a:cs typeface="Times New Roman" pitchFamily="18" charset="0"/>
              </a:rPr>
              <a:t>Trab</a:t>
            </a:r>
            <a:endParaRPr lang="en-CA" sz="1200" b="1" dirty="0">
              <a:solidFill>
                <a:srgbClr val="B1003A"/>
              </a:solidFill>
            </a:endParaRPr>
          </a:p>
          <a:p>
            <a:pPr algn="r" eaLnBrk="0" hangingPunct="0"/>
            <a:r>
              <a:rPr lang="en-CA" sz="2000" b="1" dirty="0" smtClean="0">
                <a:solidFill>
                  <a:srgbClr val="B1003A"/>
                </a:solidFill>
                <a:cs typeface="Times New Roman" pitchFamily="18" charset="0"/>
              </a:rPr>
              <a:t>Agric</a:t>
            </a:r>
            <a:endParaRPr lang="en-CA" sz="1200" b="1" dirty="0">
              <a:solidFill>
                <a:srgbClr val="B1003A"/>
              </a:solidFill>
            </a:endParaRPr>
          </a:p>
          <a:p>
            <a:pPr algn="r" eaLnBrk="0" hangingPunct="0"/>
            <a:r>
              <a:rPr lang="en-CA" sz="2000" b="1" dirty="0">
                <a:solidFill>
                  <a:srgbClr val="B1003A"/>
                </a:solidFill>
                <a:cs typeface="Times New Roman" pitchFamily="18" charset="0"/>
              </a:rPr>
              <a:t>Se</a:t>
            </a:r>
            <a:endParaRPr lang="en-CA" sz="1200" b="1" dirty="0">
              <a:solidFill>
                <a:srgbClr val="B1003A"/>
              </a:solidFill>
            </a:endParaRPr>
          </a:p>
          <a:p>
            <a:pPr algn="r" eaLnBrk="0" hangingPunct="0"/>
            <a:r>
              <a:rPr lang="en-CA" sz="2000" b="1" dirty="0" err="1">
                <a:solidFill>
                  <a:srgbClr val="B1003A"/>
                </a:solidFill>
                <a:cs typeface="Times New Roman" pitchFamily="18" charset="0"/>
              </a:rPr>
              <a:t>Medi</a:t>
            </a:r>
            <a:endParaRPr lang="en-CA" sz="1200" b="1" dirty="0">
              <a:solidFill>
                <a:srgbClr val="B1003A"/>
              </a:solidFill>
            </a:endParaRPr>
          </a:p>
          <a:p>
            <a:pPr algn="r" eaLnBrk="0" hangingPunct="0"/>
            <a:r>
              <a:rPr lang="en-CA" sz="2000" b="1" dirty="0" smtClean="0">
                <a:solidFill>
                  <a:srgbClr val="B1003A"/>
                </a:solidFill>
              </a:rPr>
              <a:t>Ens</a:t>
            </a:r>
            <a:endParaRPr lang="en-CA" sz="2000" b="1" dirty="0">
              <a:solidFill>
                <a:srgbClr val="B1003A"/>
              </a:solidFill>
            </a:endParaRPr>
          </a:p>
        </p:txBody>
      </p:sp>
      <p:sp>
        <p:nvSpPr>
          <p:cNvPr id="107525" name="Text Box 5"/>
          <p:cNvSpPr txBox="1">
            <a:spLocks noChangeArrowheads="1"/>
          </p:cNvSpPr>
          <p:nvPr/>
        </p:nvSpPr>
        <p:spPr bwMode="auto">
          <a:xfrm>
            <a:off x="4532313" y="933450"/>
            <a:ext cx="1352550" cy="4495814"/>
          </a:xfrm>
          <a:prstGeom prst="rect">
            <a:avLst/>
          </a:prstGeom>
          <a:noFill/>
          <a:ln w="9525">
            <a:noFill/>
            <a:miter lim="800000"/>
            <a:headEnd/>
            <a:tailEnd/>
          </a:ln>
        </p:spPr>
        <p:txBody>
          <a:bodyPr lIns="0"/>
          <a:lstStyle/>
          <a:p>
            <a:r>
              <a:rPr lang="en-CA" sz="2000" b="1" dirty="0" err="1">
                <a:solidFill>
                  <a:srgbClr val="B1003A"/>
                </a:solidFill>
                <a:cs typeface="Times New Roman" pitchFamily="18" charset="0"/>
              </a:rPr>
              <a:t>ja</a:t>
            </a:r>
            <a:endParaRPr lang="en-CA" sz="1200" b="1" dirty="0">
              <a:solidFill>
                <a:srgbClr val="B1003A"/>
              </a:solidFill>
            </a:endParaRPr>
          </a:p>
          <a:p>
            <a:pPr eaLnBrk="0" hangingPunct="0"/>
            <a:r>
              <a:rPr lang="en-CA" sz="2000" b="1" dirty="0" err="1">
                <a:solidFill>
                  <a:srgbClr val="B1003A"/>
                </a:solidFill>
                <a:cs typeface="Times New Roman" pitchFamily="18" charset="0"/>
              </a:rPr>
              <a:t>ola</a:t>
            </a:r>
            <a:endParaRPr lang="en-CA" sz="1200" b="1" dirty="0">
              <a:solidFill>
                <a:srgbClr val="B1003A"/>
              </a:solidFill>
            </a:endParaRPr>
          </a:p>
          <a:p>
            <a:pPr eaLnBrk="0" hangingPunct="0"/>
            <a:r>
              <a:rPr lang="en-CA" sz="2000" b="1" dirty="0" err="1">
                <a:solidFill>
                  <a:srgbClr val="B1003A"/>
                </a:solidFill>
                <a:cs typeface="Times New Roman" pitchFamily="18" charset="0"/>
              </a:rPr>
              <a:t>te</a:t>
            </a:r>
            <a:endParaRPr lang="en-CA" sz="1200" b="1" dirty="0">
              <a:solidFill>
                <a:srgbClr val="B1003A"/>
              </a:solidFill>
            </a:endParaRPr>
          </a:p>
          <a:p>
            <a:pPr eaLnBrk="0" hangingPunct="0"/>
            <a:r>
              <a:rPr lang="en-CA" sz="2000" b="1" dirty="0">
                <a:solidFill>
                  <a:srgbClr val="B1003A"/>
                </a:solidFill>
                <a:cs typeface="Times New Roman" pitchFamily="18" charset="0"/>
              </a:rPr>
              <a:t>r</a:t>
            </a:r>
            <a:endParaRPr lang="en-CA" sz="1200" b="1" dirty="0">
              <a:solidFill>
                <a:srgbClr val="B1003A"/>
              </a:solidFill>
            </a:endParaRPr>
          </a:p>
          <a:p>
            <a:pPr eaLnBrk="0" hangingPunct="0"/>
            <a:r>
              <a:rPr lang="en-CA" sz="2000" b="1" dirty="0">
                <a:solidFill>
                  <a:srgbClr val="B1003A"/>
                </a:solidFill>
                <a:cs typeface="Times New Roman" pitchFamily="18" charset="0"/>
              </a:rPr>
              <a:t>ica</a:t>
            </a:r>
            <a:endParaRPr lang="en-CA" sz="1200" b="1" dirty="0">
              <a:solidFill>
                <a:srgbClr val="B1003A"/>
              </a:solidFill>
            </a:endParaRPr>
          </a:p>
          <a:p>
            <a:pPr eaLnBrk="0" hangingPunct="0"/>
            <a:r>
              <a:rPr lang="en-CA" sz="2000" b="1" dirty="0">
                <a:solidFill>
                  <a:srgbClr val="B1003A"/>
                </a:solidFill>
                <a:cs typeface="Times New Roman" pitchFamily="18" charset="0"/>
              </a:rPr>
              <a:t>tro</a:t>
            </a:r>
            <a:endParaRPr lang="en-CA" sz="1200" b="1" dirty="0">
              <a:solidFill>
                <a:srgbClr val="B1003A"/>
              </a:solidFill>
            </a:endParaRPr>
          </a:p>
          <a:p>
            <a:pPr eaLnBrk="0" hangingPunct="0"/>
            <a:r>
              <a:rPr lang="en-CA" sz="2000" b="1" dirty="0" err="1">
                <a:solidFill>
                  <a:srgbClr val="B1003A"/>
                </a:solidFill>
                <a:cs typeface="Times New Roman" pitchFamily="18" charset="0"/>
              </a:rPr>
              <a:t>rtes</a:t>
            </a:r>
            <a:endParaRPr lang="en-CA" sz="1200" b="1" dirty="0">
              <a:solidFill>
                <a:srgbClr val="B1003A"/>
              </a:solidFill>
            </a:endParaRPr>
          </a:p>
          <a:p>
            <a:pPr eaLnBrk="0" hangingPunct="0"/>
            <a:r>
              <a:rPr lang="en-CA" sz="2000" b="1" dirty="0" err="1">
                <a:solidFill>
                  <a:srgbClr val="B1003A"/>
                </a:solidFill>
                <a:cs typeface="Times New Roman" pitchFamily="18" charset="0"/>
              </a:rPr>
              <a:t>cios</a:t>
            </a:r>
            <a:endParaRPr lang="en-CA" sz="1200" b="1" dirty="0">
              <a:solidFill>
                <a:srgbClr val="B1003A"/>
              </a:solidFill>
            </a:endParaRPr>
          </a:p>
          <a:p>
            <a:pPr eaLnBrk="0" hangingPunct="0"/>
            <a:r>
              <a:rPr lang="en-CA" sz="2000" b="1" dirty="0">
                <a:solidFill>
                  <a:srgbClr val="B1003A"/>
                </a:solidFill>
                <a:cs typeface="Times New Roman" pitchFamily="18" charset="0"/>
              </a:rPr>
              <a:t>eito</a:t>
            </a:r>
            <a:endParaRPr lang="en-CA" sz="1200" b="1" dirty="0">
              <a:solidFill>
                <a:srgbClr val="B1003A"/>
              </a:solidFill>
            </a:endParaRPr>
          </a:p>
          <a:p>
            <a:pPr eaLnBrk="0" hangingPunct="0"/>
            <a:r>
              <a:rPr lang="en-CA" sz="2000" b="1" dirty="0" err="1">
                <a:solidFill>
                  <a:srgbClr val="B1003A"/>
                </a:solidFill>
                <a:cs typeface="Times New Roman" pitchFamily="18" charset="0"/>
              </a:rPr>
              <a:t>alho</a:t>
            </a:r>
            <a:endParaRPr lang="en-CA" sz="1200" b="1" dirty="0">
              <a:solidFill>
                <a:srgbClr val="B1003A"/>
              </a:solidFill>
            </a:endParaRPr>
          </a:p>
          <a:p>
            <a:pPr eaLnBrk="0" hangingPunct="0"/>
            <a:r>
              <a:rPr lang="en-CA" sz="2000" b="1" dirty="0" err="1" smtClean="0">
                <a:solidFill>
                  <a:srgbClr val="B1003A"/>
                </a:solidFill>
                <a:cs typeface="Times New Roman" pitchFamily="18" charset="0"/>
              </a:rPr>
              <a:t>ultura</a:t>
            </a:r>
            <a:endParaRPr lang="en-CA" sz="1200" b="1" dirty="0">
              <a:solidFill>
                <a:srgbClr val="B1003A"/>
              </a:solidFill>
            </a:endParaRPr>
          </a:p>
          <a:p>
            <a:pPr eaLnBrk="0" hangingPunct="0"/>
            <a:r>
              <a:rPr lang="en-CA" sz="2000" b="1" dirty="0">
                <a:solidFill>
                  <a:srgbClr val="B1003A"/>
                </a:solidFill>
                <a:cs typeface="Times New Roman" pitchFamily="18" charset="0"/>
              </a:rPr>
              <a:t>xo</a:t>
            </a:r>
            <a:endParaRPr lang="en-CA" sz="1200" b="1" dirty="0">
              <a:solidFill>
                <a:srgbClr val="B1003A"/>
              </a:solidFill>
            </a:endParaRPr>
          </a:p>
          <a:p>
            <a:pPr eaLnBrk="0" hangingPunct="0"/>
            <a:r>
              <a:rPr lang="en-CA" sz="2000" b="1" dirty="0">
                <a:solidFill>
                  <a:srgbClr val="B1003A"/>
                </a:solidFill>
                <a:cs typeface="Times New Roman" pitchFamily="18" charset="0"/>
              </a:rPr>
              <a:t>c</a:t>
            </a:r>
            <a:r>
              <a:rPr lang="en-CA" sz="2000" b="1" dirty="0" smtClean="0">
                <a:solidFill>
                  <a:srgbClr val="B1003A"/>
                </a:solidFill>
                <a:cs typeface="Times New Roman" pitchFamily="18" charset="0"/>
              </a:rPr>
              <a:t>ina</a:t>
            </a:r>
          </a:p>
          <a:p>
            <a:pPr eaLnBrk="0" hangingPunct="0"/>
            <a:r>
              <a:rPr lang="en-CA" sz="2000" b="1" dirty="0" err="1" smtClean="0">
                <a:solidFill>
                  <a:srgbClr val="B1003A"/>
                </a:solidFill>
                <a:cs typeface="Times New Roman" pitchFamily="18" charset="0"/>
              </a:rPr>
              <a:t>ino</a:t>
            </a:r>
            <a:endParaRPr lang="en-CA" sz="2800" b="1" dirty="0">
              <a:solidFill>
                <a:srgbClr val="B1003A"/>
              </a:solidFill>
            </a:endParaRPr>
          </a:p>
        </p:txBody>
      </p:sp>
      <p:sp>
        <p:nvSpPr>
          <p:cNvPr id="301062" name="Text Box 6"/>
          <p:cNvSpPr txBox="1">
            <a:spLocks noChangeArrowheads="1"/>
          </p:cNvSpPr>
          <p:nvPr/>
        </p:nvSpPr>
        <p:spPr bwMode="auto">
          <a:xfrm>
            <a:off x="395288" y="1989138"/>
            <a:ext cx="1404937" cy="2366962"/>
          </a:xfrm>
          <a:prstGeom prst="rect">
            <a:avLst/>
          </a:prstGeom>
          <a:noFill/>
          <a:ln w="9525">
            <a:noFill/>
            <a:miter lim="800000"/>
            <a:headEnd/>
            <a:tailEnd/>
          </a:ln>
        </p:spPr>
        <p:txBody>
          <a:bodyPr/>
          <a:lstStyle/>
          <a:p>
            <a:pPr algn="ctr"/>
            <a:r>
              <a:rPr lang="en-CA" sz="2400" dirty="0">
                <a:cs typeface="Times New Roman" pitchFamily="18" charset="0"/>
              </a:rPr>
              <a:t>Em conflito com o projeto de Deus</a:t>
            </a:r>
            <a:endParaRPr lang="en-CA" sz="1200" dirty="0"/>
          </a:p>
          <a:p>
            <a:pPr algn="ctr" eaLnBrk="0" hangingPunct="0"/>
            <a:r>
              <a:rPr lang="en-CA" sz="2400" dirty="0">
                <a:cs typeface="Times New Roman" pitchFamily="18" charset="0"/>
              </a:rPr>
              <a:t>(“mal”)</a:t>
            </a:r>
            <a:endParaRPr lang="en-CA" sz="2800" dirty="0"/>
          </a:p>
        </p:txBody>
      </p:sp>
      <p:sp>
        <p:nvSpPr>
          <p:cNvPr id="301063" name="Text Box 7"/>
          <p:cNvSpPr txBox="1">
            <a:spLocks noChangeArrowheads="1"/>
          </p:cNvSpPr>
          <p:nvPr/>
        </p:nvSpPr>
        <p:spPr bwMode="auto">
          <a:xfrm>
            <a:off x="7308850" y="1989138"/>
            <a:ext cx="1620868" cy="2376487"/>
          </a:xfrm>
          <a:prstGeom prst="rect">
            <a:avLst/>
          </a:prstGeom>
          <a:noFill/>
          <a:ln w="9525">
            <a:noFill/>
            <a:miter lim="800000"/>
            <a:headEnd/>
            <a:tailEnd/>
          </a:ln>
        </p:spPr>
        <p:txBody>
          <a:bodyPr/>
          <a:lstStyle/>
          <a:p>
            <a:pPr algn="ctr"/>
            <a:r>
              <a:rPr lang="en-CA" sz="2400" dirty="0">
                <a:cs typeface="Times New Roman" pitchFamily="18" charset="0"/>
              </a:rPr>
              <a:t>Em harmonia com o projeto de Deus</a:t>
            </a:r>
            <a:endParaRPr lang="en-CA" sz="1200" dirty="0"/>
          </a:p>
          <a:p>
            <a:pPr algn="ctr" eaLnBrk="0" hangingPunct="0"/>
            <a:r>
              <a:rPr lang="en-CA" sz="2400" dirty="0">
                <a:cs typeface="Times New Roman" pitchFamily="18" charset="0"/>
              </a:rPr>
              <a:t>(“bem”)</a:t>
            </a:r>
            <a:endParaRPr lang="en-CA" sz="2800" dirty="0"/>
          </a:p>
        </p:txBody>
      </p:sp>
      <p:sp>
        <p:nvSpPr>
          <p:cNvPr id="301064" name="Line 8"/>
          <p:cNvSpPr>
            <a:spLocks noChangeShapeType="1"/>
          </p:cNvSpPr>
          <p:nvPr/>
        </p:nvSpPr>
        <p:spPr bwMode="auto">
          <a:xfrm>
            <a:off x="6562725" y="3135313"/>
            <a:ext cx="677863" cy="0"/>
          </a:xfrm>
          <a:prstGeom prst="line">
            <a:avLst/>
          </a:prstGeom>
          <a:noFill/>
          <a:ln w="76200">
            <a:solidFill>
              <a:srgbClr val="FF0000"/>
            </a:solidFill>
            <a:round/>
            <a:headEnd/>
            <a:tailEnd type="triangle" w="med" len="med"/>
          </a:ln>
        </p:spPr>
        <p:txBody>
          <a:bodyPr/>
          <a:lstStyle/>
          <a:p>
            <a:endParaRPr lang="en-CA"/>
          </a:p>
        </p:txBody>
      </p:sp>
      <p:sp>
        <p:nvSpPr>
          <p:cNvPr id="301065" name="Line 9"/>
          <p:cNvSpPr>
            <a:spLocks noChangeShapeType="1"/>
          </p:cNvSpPr>
          <p:nvPr/>
        </p:nvSpPr>
        <p:spPr bwMode="auto">
          <a:xfrm flipH="1">
            <a:off x="1822450" y="3135313"/>
            <a:ext cx="676275" cy="0"/>
          </a:xfrm>
          <a:prstGeom prst="line">
            <a:avLst/>
          </a:prstGeom>
          <a:noFill/>
          <a:ln w="76200">
            <a:solidFill>
              <a:srgbClr val="FF0000"/>
            </a:solidFill>
            <a:round/>
            <a:headEnd/>
            <a:tailEnd type="triangle" w="med" len="med"/>
          </a:ln>
        </p:spPr>
        <p:txBody>
          <a:bodyPr/>
          <a:lstStyle/>
          <a:p>
            <a:endParaRPr lang="en-CA"/>
          </a:p>
        </p:txBody>
      </p:sp>
      <p:sp>
        <p:nvSpPr>
          <p:cNvPr id="107530" name="Line 10"/>
          <p:cNvSpPr>
            <a:spLocks noChangeShapeType="1"/>
          </p:cNvSpPr>
          <p:nvPr/>
        </p:nvSpPr>
        <p:spPr bwMode="auto">
          <a:xfrm>
            <a:off x="4529138" y="771525"/>
            <a:ext cx="14287" cy="4722813"/>
          </a:xfrm>
          <a:prstGeom prst="line">
            <a:avLst/>
          </a:prstGeom>
          <a:noFill/>
          <a:ln w="25400">
            <a:solidFill>
              <a:srgbClr val="000000"/>
            </a:solidFill>
            <a:prstDash val="dash"/>
            <a:round/>
            <a:headEnd/>
            <a:tailEnd/>
          </a:ln>
        </p:spPr>
        <p:txBody>
          <a:bodyPr/>
          <a:lstStyle/>
          <a:p>
            <a:endParaRPr lang="en-CA"/>
          </a:p>
        </p:txBody>
      </p:sp>
      <p:sp>
        <p:nvSpPr>
          <p:cNvPr id="107531" name="Rectangle 11"/>
          <p:cNvSpPr>
            <a:spLocks noChangeArrowheads="1"/>
          </p:cNvSpPr>
          <p:nvPr/>
        </p:nvSpPr>
        <p:spPr bwMode="auto">
          <a:xfrm>
            <a:off x="0" y="1698625"/>
            <a:ext cx="9144000" cy="0"/>
          </a:xfrm>
          <a:prstGeom prst="rect">
            <a:avLst/>
          </a:prstGeom>
          <a:noFill/>
          <a:ln w="9525">
            <a:noFill/>
            <a:miter lim="800000"/>
            <a:headEnd/>
            <a:tailEnd/>
          </a:ln>
        </p:spPr>
        <p:txBody>
          <a:bodyPr wrap="none" anchor="ctr">
            <a:spAutoFit/>
          </a:bodyPr>
          <a:lstStyle/>
          <a:p>
            <a:endParaRPr lang="en-CA"/>
          </a:p>
        </p:txBody>
      </p:sp>
      <p:sp>
        <p:nvSpPr>
          <p:cNvPr id="107532" name="Rectangle 12"/>
          <p:cNvSpPr>
            <a:spLocks noChangeArrowheads="1"/>
          </p:cNvSpPr>
          <p:nvPr/>
        </p:nvSpPr>
        <p:spPr bwMode="auto">
          <a:xfrm>
            <a:off x="0" y="1698625"/>
            <a:ext cx="9144000" cy="0"/>
          </a:xfrm>
          <a:prstGeom prst="rect">
            <a:avLst/>
          </a:prstGeom>
          <a:noFill/>
          <a:ln w="9525">
            <a:noFill/>
            <a:miter lim="800000"/>
            <a:headEnd/>
            <a:tailEnd/>
          </a:ln>
        </p:spPr>
        <p:txBody>
          <a:bodyPr wrap="none" anchor="ctr">
            <a:spAutoFit/>
          </a:bodyPr>
          <a:lstStyle/>
          <a:p>
            <a:endParaRPr lang="en-CA"/>
          </a:p>
        </p:txBody>
      </p:sp>
      <p:sp>
        <p:nvSpPr>
          <p:cNvPr id="107533" name="Rectangle 13"/>
          <p:cNvSpPr>
            <a:spLocks noChangeArrowheads="1"/>
          </p:cNvSpPr>
          <p:nvPr/>
        </p:nvSpPr>
        <p:spPr bwMode="auto">
          <a:xfrm>
            <a:off x="3643306" y="6286520"/>
            <a:ext cx="5165197" cy="261610"/>
          </a:xfrm>
          <a:prstGeom prst="rect">
            <a:avLst/>
          </a:prstGeom>
          <a:noFill/>
          <a:ln w="9525">
            <a:noFill/>
            <a:miter lim="800000"/>
            <a:headEnd/>
            <a:tailEnd/>
          </a:ln>
        </p:spPr>
        <p:txBody>
          <a:bodyPr wrap="none" anchor="ctr">
            <a:spAutoFit/>
          </a:bodyPr>
          <a:lstStyle/>
          <a:p>
            <a:r>
              <a:rPr lang="en-GB" sz="1100" dirty="0">
                <a:cs typeface="Times New Roman" pitchFamily="18" charset="0"/>
              </a:rPr>
              <a:t>© Christian Overman, </a:t>
            </a:r>
            <a:r>
              <a:rPr lang="en-GB" sz="1100" i="1" dirty="0">
                <a:cs typeface="Times New Roman" pitchFamily="18" charset="0"/>
              </a:rPr>
              <a:t>Assumptions that affect our lives</a:t>
            </a:r>
            <a:r>
              <a:rPr lang="en-GB" sz="1100" dirty="0">
                <a:cs typeface="Times New Roman" pitchFamily="18" charset="0"/>
              </a:rPr>
              <a:t>, 1996, p. 181</a:t>
            </a:r>
            <a:endParaRPr lang="en-GB"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106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106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10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10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62" grpId="0"/>
      <p:bldP spid="301063" grpId="0"/>
      <p:bldP spid="301064" grpId="0" animBg="1"/>
      <p:bldP spid="301065"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AutoShape 2"/>
          <p:cNvSpPr>
            <a:spLocks noChangeAspect="1" noChangeArrowheads="1" noTextEdit="1"/>
          </p:cNvSpPr>
          <p:nvPr/>
        </p:nvSpPr>
        <p:spPr bwMode="auto">
          <a:xfrm>
            <a:off x="468313" y="765175"/>
            <a:ext cx="7956550" cy="4741863"/>
          </a:xfrm>
          <a:prstGeom prst="rect">
            <a:avLst/>
          </a:prstGeom>
          <a:noFill/>
          <a:ln w="9525">
            <a:noFill/>
            <a:miter lim="800000"/>
            <a:headEnd/>
            <a:tailEnd/>
          </a:ln>
        </p:spPr>
        <p:txBody>
          <a:bodyPr/>
          <a:lstStyle/>
          <a:p>
            <a:endParaRPr lang="en-CA"/>
          </a:p>
        </p:txBody>
      </p:sp>
      <p:sp>
        <p:nvSpPr>
          <p:cNvPr id="107523" name="Oval 3"/>
          <p:cNvSpPr>
            <a:spLocks noChangeArrowheads="1"/>
          </p:cNvSpPr>
          <p:nvPr/>
        </p:nvSpPr>
        <p:spPr bwMode="auto">
          <a:xfrm>
            <a:off x="2160588" y="765175"/>
            <a:ext cx="4740275" cy="4740275"/>
          </a:xfrm>
          <a:prstGeom prst="ellipse">
            <a:avLst/>
          </a:prstGeom>
          <a:solidFill>
            <a:srgbClr val="FFFFFF"/>
          </a:solidFill>
          <a:ln w="9525">
            <a:solidFill>
              <a:srgbClr val="000000"/>
            </a:solidFill>
            <a:round/>
            <a:headEnd/>
            <a:tailEnd/>
          </a:ln>
        </p:spPr>
        <p:txBody>
          <a:bodyPr/>
          <a:lstStyle/>
          <a:p>
            <a:endParaRPr lang="en-CA"/>
          </a:p>
        </p:txBody>
      </p:sp>
      <p:sp>
        <p:nvSpPr>
          <p:cNvPr id="107524" name="Text Box 4"/>
          <p:cNvSpPr txBox="1">
            <a:spLocks noChangeArrowheads="1"/>
          </p:cNvSpPr>
          <p:nvPr/>
        </p:nvSpPr>
        <p:spPr bwMode="auto">
          <a:xfrm>
            <a:off x="3176588" y="933450"/>
            <a:ext cx="1355725" cy="4495814"/>
          </a:xfrm>
          <a:prstGeom prst="rect">
            <a:avLst/>
          </a:prstGeom>
          <a:noFill/>
          <a:ln w="9525">
            <a:noFill/>
            <a:miter lim="800000"/>
            <a:headEnd/>
            <a:tailEnd/>
          </a:ln>
        </p:spPr>
        <p:txBody>
          <a:bodyPr rIns="0"/>
          <a:lstStyle/>
          <a:p>
            <a:pPr algn="r"/>
            <a:r>
              <a:rPr lang="en-CA" sz="2000" b="1" dirty="0">
                <a:solidFill>
                  <a:srgbClr val="B1003A"/>
                </a:solidFill>
                <a:cs typeface="Times New Roman" pitchFamily="18" charset="0"/>
              </a:rPr>
              <a:t>Igre</a:t>
            </a:r>
            <a:endParaRPr lang="en-CA" sz="1200" b="1" dirty="0">
              <a:solidFill>
                <a:srgbClr val="B1003A"/>
              </a:solidFill>
            </a:endParaRPr>
          </a:p>
          <a:p>
            <a:pPr algn="r" eaLnBrk="0" hangingPunct="0"/>
            <a:r>
              <a:rPr lang="en-CA" sz="2000" b="1" dirty="0" err="1">
                <a:solidFill>
                  <a:srgbClr val="B1003A"/>
                </a:solidFill>
                <a:cs typeface="Times New Roman" pitchFamily="18" charset="0"/>
              </a:rPr>
              <a:t>Esc</a:t>
            </a:r>
            <a:endParaRPr lang="en-CA" sz="1200" b="1" dirty="0">
              <a:solidFill>
                <a:srgbClr val="B1003A"/>
              </a:solidFill>
            </a:endParaRPr>
          </a:p>
          <a:p>
            <a:pPr algn="r" eaLnBrk="0" hangingPunct="0"/>
            <a:r>
              <a:rPr lang="en-CA" sz="2000" b="1" dirty="0">
                <a:solidFill>
                  <a:srgbClr val="B1003A"/>
                </a:solidFill>
                <a:cs typeface="Times New Roman" pitchFamily="18" charset="0"/>
              </a:rPr>
              <a:t>Ar</a:t>
            </a:r>
            <a:endParaRPr lang="en-CA" sz="1200" b="1" dirty="0">
              <a:solidFill>
                <a:srgbClr val="B1003A"/>
              </a:solidFill>
            </a:endParaRPr>
          </a:p>
          <a:p>
            <a:pPr algn="r" eaLnBrk="0" hangingPunct="0"/>
            <a:r>
              <a:rPr lang="en-CA" sz="2000" b="1" dirty="0">
                <a:solidFill>
                  <a:srgbClr val="B1003A"/>
                </a:solidFill>
                <a:cs typeface="Times New Roman" pitchFamily="18" charset="0"/>
              </a:rPr>
              <a:t>La</a:t>
            </a:r>
            <a:endParaRPr lang="en-CA" sz="1200" b="1" dirty="0">
              <a:solidFill>
                <a:srgbClr val="B1003A"/>
              </a:solidFill>
            </a:endParaRPr>
          </a:p>
          <a:p>
            <a:pPr algn="r" eaLnBrk="0" hangingPunct="0"/>
            <a:r>
              <a:rPr lang="en-CA" sz="2000" b="1" dirty="0" err="1">
                <a:solidFill>
                  <a:srgbClr val="B1003A"/>
                </a:solidFill>
                <a:cs typeface="Times New Roman" pitchFamily="18" charset="0"/>
              </a:rPr>
              <a:t>Mús</a:t>
            </a:r>
            <a:endParaRPr lang="en-CA" sz="1200" b="1" dirty="0">
              <a:solidFill>
                <a:srgbClr val="B1003A"/>
              </a:solidFill>
            </a:endParaRPr>
          </a:p>
          <a:p>
            <a:pPr algn="r" eaLnBrk="0" hangingPunct="0"/>
            <a:r>
              <a:rPr lang="en-CA" sz="2000" b="1" dirty="0" err="1">
                <a:solidFill>
                  <a:srgbClr val="B1003A"/>
                </a:solidFill>
                <a:cs typeface="Times New Roman" pitchFamily="18" charset="0"/>
              </a:rPr>
              <a:t>Tea</a:t>
            </a:r>
            <a:endParaRPr lang="en-CA" sz="1200" b="1" dirty="0">
              <a:solidFill>
                <a:srgbClr val="B1003A"/>
              </a:solidFill>
            </a:endParaRPr>
          </a:p>
          <a:p>
            <a:pPr algn="r" eaLnBrk="0" hangingPunct="0"/>
            <a:r>
              <a:rPr lang="en-CA" sz="2000" b="1" dirty="0" err="1">
                <a:solidFill>
                  <a:srgbClr val="B1003A"/>
                </a:solidFill>
                <a:cs typeface="Times New Roman" pitchFamily="18" charset="0"/>
              </a:rPr>
              <a:t>Espo</a:t>
            </a:r>
            <a:endParaRPr lang="en-CA" sz="1200" b="1" dirty="0">
              <a:solidFill>
                <a:srgbClr val="B1003A"/>
              </a:solidFill>
            </a:endParaRPr>
          </a:p>
          <a:p>
            <a:pPr algn="r" eaLnBrk="0" hangingPunct="0"/>
            <a:r>
              <a:rPr lang="en-CA" sz="2000" b="1" dirty="0" err="1">
                <a:solidFill>
                  <a:srgbClr val="B1003A"/>
                </a:solidFill>
                <a:cs typeface="Times New Roman" pitchFamily="18" charset="0"/>
              </a:rPr>
              <a:t>Negó</a:t>
            </a:r>
            <a:endParaRPr lang="en-CA" sz="1200" b="1" dirty="0">
              <a:solidFill>
                <a:srgbClr val="B1003A"/>
              </a:solidFill>
            </a:endParaRPr>
          </a:p>
          <a:p>
            <a:pPr algn="r" eaLnBrk="0" hangingPunct="0"/>
            <a:r>
              <a:rPr lang="en-CA" sz="2000" b="1" dirty="0">
                <a:solidFill>
                  <a:srgbClr val="B1003A"/>
                </a:solidFill>
                <a:cs typeface="Times New Roman" pitchFamily="18" charset="0"/>
              </a:rPr>
              <a:t>Dir</a:t>
            </a:r>
            <a:endParaRPr lang="en-CA" sz="1200" b="1" dirty="0">
              <a:solidFill>
                <a:srgbClr val="B1003A"/>
              </a:solidFill>
            </a:endParaRPr>
          </a:p>
          <a:p>
            <a:pPr algn="r" eaLnBrk="0" hangingPunct="0"/>
            <a:r>
              <a:rPr lang="en-CA" sz="2000" b="1" dirty="0">
                <a:solidFill>
                  <a:srgbClr val="B1003A"/>
                </a:solidFill>
                <a:cs typeface="Times New Roman" pitchFamily="18" charset="0"/>
              </a:rPr>
              <a:t>Trab</a:t>
            </a:r>
            <a:endParaRPr lang="en-CA" sz="1200" b="1" dirty="0">
              <a:solidFill>
                <a:srgbClr val="B1003A"/>
              </a:solidFill>
            </a:endParaRPr>
          </a:p>
          <a:p>
            <a:pPr algn="r" eaLnBrk="0" hangingPunct="0"/>
            <a:r>
              <a:rPr lang="en-CA" sz="2000" b="1" dirty="0" smtClean="0">
                <a:solidFill>
                  <a:srgbClr val="B1003A"/>
                </a:solidFill>
                <a:cs typeface="Times New Roman" pitchFamily="18" charset="0"/>
              </a:rPr>
              <a:t>Agric</a:t>
            </a:r>
            <a:endParaRPr lang="en-CA" sz="1200" b="1" dirty="0">
              <a:solidFill>
                <a:srgbClr val="B1003A"/>
              </a:solidFill>
            </a:endParaRPr>
          </a:p>
          <a:p>
            <a:pPr algn="r" eaLnBrk="0" hangingPunct="0"/>
            <a:r>
              <a:rPr lang="en-CA" sz="2000" b="1" dirty="0">
                <a:solidFill>
                  <a:srgbClr val="B1003A"/>
                </a:solidFill>
                <a:cs typeface="Times New Roman" pitchFamily="18" charset="0"/>
              </a:rPr>
              <a:t>Se</a:t>
            </a:r>
            <a:endParaRPr lang="en-CA" sz="1200" b="1" dirty="0">
              <a:solidFill>
                <a:srgbClr val="B1003A"/>
              </a:solidFill>
            </a:endParaRPr>
          </a:p>
          <a:p>
            <a:pPr algn="r" eaLnBrk="0" hangingPunct="0"/>
            <a:r>
              <a:rPr lang="en-CA" sz="2000" b="1" dirty="0" err="1">
                <a:solidFill>
                  <a:srgbClr val="B1003A"/>
                </a:solidFill>
                <a:cs typeface="Times New Roman" pitchFamily="18" charset="0"/>
              </a:rPr>
              <a:t>Medi</a:t>
            </a:r>
            <a:endParaRPr lang="en-CA" sz="1200" b="1" dirty="0">
              <a:solidFill>
                <a:srgbClr val="B1003A"/>
              </a:solidFill>
            </a:endParaRPr>
          </a:p>
          <a:p>
            <a:pPr algn="r" eaLnBrk="0" hangingPunct="0"/>
            <a:r>
              <a:rPr lang="en-CA" sz="2000" b="1" dirty="0" smtClean="0">
                <a:solidFill>
                  <a:srgbClr val="B1003A"/>
                </a:solidFill>
              </a:rPr>
              <a:t>Ens</a:t>
            </a:r>
            <a:endParaRPr lang="en-CA" sz="2000" b="1" dirty="0">
              <a:solidFill>
                <a:srgbClr val="B1003A"/>
              </a:solidFill>
            </a:endParaRPr>
          </a:p>
        </p:txBody>
      </p:sp>
      <p:sp>
        <p:nvSpPr>
          <p:cNvPr id="107525" name="Text Box 5"/>
          <p:cNvSpPr txBox="1">
            <a:spLocks noChangeArrowheads="1"/>
          </p:cNvSpPr>
          <p:nvPr/>
        </p:nvSpPr>
        <p:spPr bwMode="auto">
          <a:xfrm>
            <a:off x="4532313" y="933450"/>
            <a:ext cx="1352550" cy="4495814"/>
          </a:xfrm>
          <a:prstGeom prst="rect">
            <a:avLst/>
          </a:prstGeom>
          <a:noFill/>
          <a:ln w="9525">
            <a:noFill/>
            <a:miter lim="800000"/>
            <a:headEnd/>
            <a:tailEnd/>
          </a:ln>
        </p:spPr>
        <p:txBody>
          <a:bodyPr lIns="0"/>
          <a:lstStyle/>
          <a:p>
            <a:r>
              <a:rPr lang="en-CA" sz="2000" b="1" dirty="0" err="1">
                <a:solidFill>
                  <a:srgbClr val="B1003A"/>
                </a:solidFill>
                <a:cs typeface="Times New Roman" pitchFamily="18" charset="0"/>
              </a:rPr>
              <a:t>ja</a:t>
            </a:r>
            <a:endParaRPr lang="en-CA" sz="1200" b="1" dirty="0">
              <a:solidFill>
                <a:srgbClr val="B1003A"/>
              </a:solidFill>
            </a:endParaRPr>
          </a:p>
          <a:p>
            <a:pPr eaLnBrk="0" hangingPunct="0"/>
            <a:r>
              <a:rPr lang="en-CA" sz="2000" b="1" dirty="0" err="1">
                <a:solidFill>
                  <a:srgbClr val="B1003A"/>
                </a:solidFill>
                <a:cs typeface="Times New Roman" pitchFamily="18" charset="0"/>
              </a:rPr>
              <a:t>ola</a:t>
            </a:r>
            <a:endParaRPr lang="en-CA" sz="1200" b="1" dirty="0">
              <a:solidFill>
                <a:srgbClr val="B1003A"/>
              </a:solidFill>
            </a:endParaRPr>
          </a:p>
          <a:p>
            <a:pPr eaLnBrk="0" hangingPunct="0"/>
            <a:r>
              <a:rPr lang="en-CA" sz="2000" b="1" dirty="0" err="1">
                <a:solidFill>
                  <a:srgbClr val="B1003A"/>
                </a:solidFill>
                <a:cs typeface="Times New Roman" pitchFamily="18" charset="0"/>
              </a:rPr>
              <a:t>te</a:t>
            </a:r>
            <a:endParaRPr lang="en-CA" sz="1200" b="1" dirty="0">
              <a:solidFill>
                <a:srgbClr val="B1003A"/>
              </a:solidFill>
            </a:endParaRPr>
          </a:p>
          <a:p>
            <a:pPr eaLnBrk="0" hangingPunct="0"/>
            <a:r>
              <a:rPr lang="en-CA" sz="2000" b="1" dirty="0">
                <a:solidFill>
                  <a:srgbClr val="B1003A"/>
                </a:solidFill>
                <a:cs typeface="Times New Roman" pitchFamily="18" charset="0"/>
              </a:rPr>
              <a:t>r</a:t>
            </a:r>
            <a:endParaRPr lang="en-CA" sz="1200" b="1" dirty="0">
              <a:solidFill>
                <a:srgbClr val="B1003A"/>
              </a:solidFill>
            </a:endParaRPr>
          </a:p>
          <a:p>
            <a:pPr eaLnBrk="0" hangingPunct="0"/>
            <a:r>
              <a:rPr lang="en-CA" sz="2000" b="1" dirty="0">
                <a:solidFill>
                  <a:srgbClr val="B1003A"/>
                </a:solidFill>
                <a:cs typeface="Times New Roman" pitchFamily="18" charset="0"/>
              </a:rPr>
              <a:t>ica</a:t>
            </a:r>
            <a:endParaRPr lang="en-CA" sz="1200" b="1" dirty="0">
              <a:solidFill>
                <a:srgbClr val="B1003A"/>
              </a:solidFill>
            </a:endParaRPr>
          </a:p>
          <a:p>
            <a:pPr eaLnBrk="0" hangingPunct="0"/>
            <a:r>
              <a:rPr lang="en-CA" sz="2000" b="1" dirty="0">
                <a:solidFill>
                  <a:srgbClr val="B1003A"/>
                </a:solidFill>
                <a:cs typeface="Times New Roman" pitchFamily="18" charset="0"/>
              </a:rPr>
              <a:t>tro</a:t>
            </a:r>
            <a:endParaRPr lang="en-CA" sz="1200" b="1" dirty="0">
              <a:solidFill>
                <a:srgbClr val="B1003A"/>
              </a:solidFill>
            </a:endParaRPr>
          </a:p>
          <a:p>
            <a:pPr eaLnBrk="0" hangingPunct="0"/>
            <a:r>
              <a:rPr lang="en-CA" sz="2000" b="1" dirty="0" err="1">
                <a:solidFill>
                  <a:srgbClr val="B1003A"/>
                </a:solidFill>
                <a:cs typeface="Times New Roman" pitchFamily="18" charset="0"/>
              </a:rPr>
              <a:t>rtes</a:t>
            </a:r>
            <a:endParaRPr lang="en-CA" sz="1200" b="1" dirty="0">
              <a:solidFill>
                <a:srgbClr val="B1003A"/>
              </a:solidFill>
            </a:endParaRPr>
          </a:p>
          <a:p>
            <a:pPr eaLnBrk="0" hangingPunct="0"/>
            <a:r>
              <a:rPr lang="en-CA" sz="2000" b="1" dirty="0" err="1">
                <a:solidFill>
                  <a:srgbClr val="B1003A"/>
                </a:solidFill>
                <a:cs typeface="Times New Roman" pitchFamily="18" charset="0"/>
              </a:rPr>
              <a:t>cios</a:t>
            </a:r>
            <a:endParaRPr lang="en-CA" sz="1200" b="1" dirty="0">
              <a:solidFill>
                <a:srgbClr val="B1003A"/>
              </a:solidFill>
            </a:endParaRPr>
          </a:p>
          <a:p>
            <a:pPr eaLnBrk="0" hangingPunct="0"/>
            <a:r>
              <a:rPr lang="en-CA" sz="2000" b="1" dirty="0">
                <a:solidFill>
                  <a:srgbClr val="B1003A"/>
                </a:solidFill>
                <a:cs typeface="Times New Roman" pitchFamily="18" charset="0"/>
              </a:rPr>
              <a:t>eito</a:t>
            </a:r>
            <a:endParaRPr lang="en-CA" sz="1200" b="1" dirty="0">
              <a:solidFill>
                <a:srgbClr val="B1003A"/>
              </a:solidFill>
            </a:endParaRPr>
          </a:p>
          <a:p>
            <a:pPr eaLnBrk="0" hangingPunct="0"/>
            <a:r>
              <a:rPr lang="en-CA" sz="2000" b="1" dirty="0" err="1">
                <a:solidFill>
                  <a:srgbClr val="B1003A"/>
                </a:solidFill>
                <a:cs typeface="Times New Roman" pitchFamily="18" charset="0"/>
              </a:rPr>
              <a:t>alho</a:t>
            </a:r>
            <a:endParaRPr lang="en-CA" sz="1200" b="1" dirty="0">
              <a:solidFill>
                <a:srgbClr val="B1003A"/>
              </a:solidFill>
            </a:endParaRPr>
          </a:p>
          <a:p>
            <a:pPr eaLnBrk="0" hangingPunct="0"/>
            <a:r>
              <a:rPr lang="en-CA" sz="2000" b="1" dirty="0" err="1" smtClean="0">
                <a:solidFill>
                  <a:srgbClr val="B1003A"/>
                </a:solidFill>
                <a:cs typeface="Times New Roman" pitchFamily="18" charset="0"/>
              </a:rPr>
              <a:t>ultura</a:t>
            </a:r>
            <a:endParaRPr lang="en-CA" sz="1200" b="1" dirty="0">
              <a:solidFill>
                <a:srgbClr val="B1003A"/>
              </a:solidFill>
            </a:endParaRPr>
          </a:p>
          <a:p>
            <a:pPr eaLnBrk="0" hangingPunct="0"/>
            <a:r>
              <a:rPr lang="en-CA" sz="2000" b="1" dirty="0">
                <a:solidFill>
                  <a:srgbClr val="B1003A"/>
                </a:solidFill>
                <a:cs typeface="Times New Roman" pitchFamily="18" charset="0"/>
              </a:rPr>
              <a:t>xo</a:t>
            </a:r>
            <a:endParaRPr lang="en-CA" sz="1200" b="1" dirty="0">
              <a:solidFill>
                <a:srgbClr val="B1003A"/>
              </a:solidFill>
            </a:endParaRPr>
          </a:p>
          <a:p>
            <a:pPr eaLnBrk="0" hangingPunct="0"/>
            <a:r>
              <a:rPr lang="en-CA" sz="2000" b="1" dirty="0">
                <a:solidFill>
                  <a:srgbClr val="B1003A"/>
                </a:solidFill>
                <a:cs typeface="Times New Roman" pitchFamily="18" charset="0"/>
              </a:rPr>
              <a:t>c</a:t>
            </a:r>
            <a:r>
              <a:rPr lang="en-CA" sz="2000" b="1" dirty="0" smtClean="0">
                <a:solidFill>
                  <a:srgbClr val="B1003A"/>
                </a:solidFill>
                <a:cs typeface="Times New Roman" pitchFamily="18" charset="0"/>
              </a:rPr>
              <a:t>ina</a:t>
            </a:r>
          </a:p>
          <a:p>
            <a:pPr eaLnBrk="0" hangingPunct="0"/>
            <a:r>
              <a:rPr lang="en-CA" sz="2000" b="1" dirty="0" err="1" smtClean="0">
                <a:solidFill>
                  <a:srgbClr val="B1003A"/>
                </a:solidFill>
                <a:cs typeface="Times New Roman" pitchFamily="18" charset="0"/>
              </a:rPr>
              <a:t>ino</a:t>
            </a:r>
            <a:endParaRPr lang="en-CA" sz="2800" b="1" dirty="0">
              <a:solidFill>
                <a:srgbClr val="B1003A"/>
              </a:solidFill>
            </a:endParaRPr>
          </a:p>
        </p:txBody>
      </p:sp>
      <p:sp>
        <p:nvSpPr>
          <p:cNvPr id="301062" name="Text Box 6"/>
          <p:cNvSpPr txBox="1">
            <a:spLocks noChangeArrowheads="1"/>
          </p:cNvSpPr>
          <p:nvPr/>
        </p:nvSpPr>
        <p:spPr bwMode="auto">
          <a:xfrm>
            <a:off x="395288" y="1989138"/>
            <a:ext cx="1404937" cy="2366962"/>
          </a:xfrm>
          <a:prstGeom prst="rect">
            <a:avLst/>
          </a:prstGeom>
          <a:noFill/>
          <a:ln w="9525">
            <a:noFill/>
            <a:miter lim="800000"/>
            <a:headEnd/>
            <a:tailEnd/>
          </a:ln>
        </p:spPr>
        <p:txBody>
          <a:bodyPr anchor="ctr"/>
          <a:lstStyle/>
          <a:p>
            <a:pPr algn="ctr"/>
            <a:r>
              <a:rPr lang="en-CA" sz="2400" dirty="0">
                <a:cs typeface="Times New Roman" pitchFamily="18" charset="0"/>
              </a:rPr>
              <a:t>Minha maneira</a:t>
            </a:r>
            <a:endParaRPr lang="en-CA" sz="2800" dirty="0"/>
          </a:p>
        </p:txBody>
      </p:sp>
      <p:sp>
        <p:nvSpPr>
          <p:cNvPr id="301063" name="Text Box 7"/>
          <p:cNvSpPr txBox="1">
            <a:spLocks noChangeArrowheads="1"/>
          </p:cNvSpPr>
          <p:nvPr/>
        </p:nvSpPr>
        <p:spPr bwMode="auto">
          <a:xfrm>
            <a:off x="7308850" y="1989138"/>
            <a:ext cx="1620868" cy="2376487"/>
          </a:xfrm>
          <a:prstGeom prst="rect">
            <a:avLst/>
          </a:prstGeom>
          <a:noFill/>
          <a:ln w="9525">
            <a:noFill/>
            <a:miter lim="800000"/>
            <a:headEnd/>
            <a:tailEnd/>
          </a:ln>
        </p:spPr>
        <p:txBody>
          <a:bodyPr anchor="ctr"/>
          <a:lstStyle/>
          <a:p>
            <a:pPr algn="ctr"/>
            <a:r>
              <a:rPr lang="en-CA" sz="2400" dirty="0">
                <a:cs typeface="Times New Roman" pitchFamily="18" charset="0"/>
              </a:rPr>
              <a:t>Maneira de Deus</a:t>
            </a:r>
            <a:endParaRPr lang="en-CA" sz="2800" dirty="0"/>
          </a:p>
        </p:txBody>
      </p:sp>
      <p:sp>
        <p:nvSpPr>
          <p:cNvPr id="301064" name="Line 8"/>
          <p:cNvSpPr>
            <a:spLocks noChangeShapeType="1"/>
          </p:cNvSpPr>
          <p:nvPr/>
        </p:nvSpPr>
        <p:spPr bwMode="auto">
          <a:xfrm>
            <a:off x="6562725" y="3135313"/>
            <a:ext cx="677863" cy="0"/>
          </a:xfrm>
          <a:prstGeom prst="line">
            <a:avLst/>
          </a:prstGeom>
          <a:noFill/>
          <a:ln w="76200">
            <a:solidFill>
              <a:srgbClr val="FF0000"/>
            </a:solidFill>
            <a:round/>
            <a:headEnd/>
            <a:tailEnd type="triangle" w="med" len="med"/>
          </a:ln>
        </p:spPr>
        <p:txBody>
          <a:bodyPr/>
          <a:lstStyle/>
          <a:p>
            <a:endParaRPr lang="en-CA"/>
          </a:p>
        </p:txBody>
      </p:sp>
      <p:sp>
        <p:nvSpPr>
          <p:cNvPr id="301065" name="Line 9"/>
          <p:cNvSpPr>
            <a:spLocks noChangeShapeType="1"/>
          </p:cNvSpPr>
          <p:nvPr/>
        </p:nvSpPr>
        <p:spPr bwMode="auto">
          <a:xfrm flipH="1">
            <a:off x="1822450" y="3135313"/>
            <a:ext cx="676275" cy="0"/>
          </a:xfrm>
          <a:prstGeom prst="line">
            <a:avLst/>
          </a:prstGeom>
          <a:noFill/>
          <a:ln w="76200">
            <a:solidFill>
              <a:srgbClr val="FF0000"/>
            </a:solidFill>
            <a:round/>
            <a:headEnd/>
            <a:tailEnd type="triangle" w="med" len="med"/>
          </a:ln>
        </p:spPr>
        <p:txBody>
          <a:bodyPr/>
          <a:lstStyle/>
          <a:p>
            <a:endParaRPr lang="en-CA"/>
          </a:p>
        </p:txBody>
      </p:sp>
      <p:sp>
        <p:nvSpPr>
          <p:cNvPr id="107530" name="Line 10"/>
          <p:cNvSpPr>
            <a:spLocks noChangeShapeType="1"/>
          </p:cNvSpPr>
          <p:nvPr/>
        </p:nvSpPr>
        <p:spPr bwMode="auto">
          <a:xfrm>
            <a:off x="4529138" y="771525"/>
            <a:ext cx="14287" cy="4722813"/>
          </a:xfrm>
          <a:prstGeom prst="line">
            <a:avLst/>
          </a:prstGeom>
          <a:noFill/>
          <a:ln w="25400">
            <a:solidFill>
              <a:srgbClr val="000000"/>
            </a:solidFill>
            <a:prstDash val="dash"/>
            <a:round/>
            <a:headEnd/>
            <a:tailEnd/>
          </a:ln>
        </p:spPr>
        <p:txBody>
          <a:bodyPr/>
          <a:lstStyle/>
          <a:p>
            <a:endParaRPr lang="en-CA"/>
          </a:p>
        </p:txBody>
      </p:sp>
      <p:sp>
        <p:nvSpPr>
          <p:cNvPr id="107531" name="Rectangle 11"/>
          <p:cNvSpPr>
            <a:spLocks noChangeArrowheads="1"/>
          </p:cNvSpPr>
          <p:nvPr/>
        </p:nvSpPr>
        <p:spPr bwMode="auto">
          <a:xfrm>
            <a:off x="0" y="1698625"/>
            <a:ext cx="9144000" cy="0"/>
          </a:xfrm>
          <a:prstGeom prst="rect">
            <a:avLst/>
          </a:prstGeom>
          <a:noFill/>
          <a:ln w="9525">
            <a:noFill/>
            <a:miter lim="800000"/>
            <a:headEnd/>
            <a:tailEnd/>
          </a:ln>
        </p:spPr>
        <p:txBody>
          <a:bodyPr wrap="none" anchor="ctr">
            <a:spAutoFit/>
          </a:bodyPr>
          <a:lstStyle/>
          <a:p>
            <a:endParaRPr lang="en-CA"/>
          </a:p>
        </p:txBody>
      </p:sp>
      <p:sp>
        <p:nvSpPr>
          <p:cNvPr id="107532" name="Rectangle 12"/>
          <p:cNvSpPr>
            <a:spLocks noChangeArrowheads="1"/>
          </p:cNvSpPr>
          <p:nvPr/>
        </p:nvSpPr>
        <p:spPr bwMode="auto">
          <a:xfrm>
            <a:off x="0" y="1698625"/>
            <a:ext cx="9144000" cy="0"/>
          </a:xfrm>
          <a:prstGeom prst="rect">
            <a:avLst/>
          </a:prstGeom>
          <a:noFill/>
          <a:ln w="9525">
            <a:noFill/>
            <a:miter lim="800000"/>
            <a:headEnd/>
            <a:tailEnd/>
          </a:ln>
        </p:spPr>
        <p:txBody>
          <a:bodyPr wrap="none" anchor="ctr">
            <a:spAutoFit/>
          </a:bodyPr>
          <a:lstStyle/>
          <a:p>
            <a:endParaRPr lang="en-CA"/>
          </a:p>
        </p:txBody>
      </p:sp>
      <p:sp>
        <p:nvSpPr>
          <p:cNvPr id="107533" name="Rectangle 13"/>
          <p:cNvSpPr>
            <a:spLocks noChangeArrowheads="1"/>
          </p:cNvSpPr>
          <p:nvPr/>
        </p:nvSpPr>
        <p:spPr bwMode="auto">
          <a:xfrm>
            <a:off x="3643306" y="6286520"/>
            <a:ext cx="5165197" cy="261610"/>
          </a:xfrm>
          <a:prstGeom prst="rect">
            <a:avLst/>
          </a:prstGeom>
          <a:noFill/>
          <a:ln w="9525">
            <a:noFill/>
            <a:miter lim="800000"/>
            <a:headEnd/>
            <a:tailEnd/>
          </a:ln>
        </p:spPr>
        <p:txBody>
          <a:bodyPr wrap="none" anchor="ctr">
            <a:spAutoFit/>
          </a:bodyPr>
          <a:lstStyle/>
          <a:p>
            <a:r>
              <a:rPr lang="en-GB" sz="1100" dirty="0">
                <a:cs typeface="Times New Roman" pitchFamily="18" charset="0"/>
              </a:rPr>
              <a:t>© Christian Overman, </a:t>
            </a:r>
            <a:r>
              <a:rPr lang="en-GB" sz="1100" i="1" dirty="0">
                <a:cs typeface="Times New Roman" pitchFamily="18" charset="0"/>
              </a:rPr>
              <a:t>Assumptions that affect our lives</a:t>
            </a:r>
            <a:r>
              <a:rPr lang="en-GB" sz="1100" dirty="0">
                <a:cs typeface="Times New Roman" pitchFamily="18" charset="0"/>
              </a:rPr>
              <a:t>, 1996, p. 181</a:t>
            </a:r>
            <a:endParaRPr lang="en-GB"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106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106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10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10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62" grpId="0"/>
      <p:bldP spid="301063" grpId="0"/>
      <p:bldP spid="301064" grpId="0" animBg="1"/>
      <p:bldP spid="301065"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CA" smtClean="0"/>
              <a:t>Pensando</a:t>
            </a:r>
            <a:br>
              <a:rPr lang="en-CA" smtClean="0"/>
            </a:br>
            <a:r>
              <a:rPr lang="en-CA" smtClean="0"/>
              <a:t>em dois trilhos</a:t>
            </a:r>
            <a:endParaRPr lang="en-US" smtClean="0"/>
          </a:p>
        </p:txBody>
      </p:sp>
      <p:sp>
        <p:nvSpPr>
          <p:cNvPr id="299011" name="Rectangle 3"/>
          <p:cNvSpPr>
            <a:spLocks noGrp="1" noChangeArrowheads="1"/>
          </p:cNvSpPr>
          <p:nvPr>
            <p:ph type="body" sz="half" idx="1"/>
          </p:nvPr>
        </p:nvSpPr>
        <p:spPr>
          <a:xfrm>
            <a:off x="468312" y="1773238"/>
            <a:ext cx="2122487" cy="4606925"/>
          </a:xfrm>
        </p:spPr>
        <p:txBody>
          <a:bodyPr/>
          <a:lstStyle/>
          <a:p>
            <a:pPr eaLnBrk="1" hangingPunct="1">
              <a:buFontTx/>
              <a:buNone/>
            </a:pPr>
            <a:r>
              <a:rPr lang="en-CA" smtClean="0"/>
              <a:t>Trilho</a:t>
            </a:r>
          </a:p>
          <a:p>
            <a:pPr eaLnBrk="1" hangingPunct="1">
              <a:buFontTx/>
              <a:buNone/>
            </a:pPr>
            <a:r>
              <a:rPr lang="en-CA" smtClean="0"/>
              <a:t>Científico</a:t>
            </a:r>
          </a:p>
          <a:p>
            <a:pPr eaLnBrk="1" hangingPunct="1"/>
            <a:r>
              <a:rPr lang="en-CA" smtClean="0"/>
              <a:t>Público</a:t>
            </a:r>
          </a:p>
          <a:p>
            <a:pPr eaLnBrk="1" hangingPunct="1"/>
            <a:r>
              <a:rPr lang="en-CA" smtClean="0"/>
              <a:t>Natural</a:t>
            </a:r>
            <a:br>
              <a:rPr lang="en-CA" smtClean="0"/>
            </a:br>
            <a:endParaRPr lang="en-CA" smtClean="0"/>
          </a:p>
          <a:p>
            <a:pPr eaLnBrk="1" hangingPunct="1"/>
            <a:r>
              <a:rPr lang="en-CA" smtClean="0"/>
              <a:t>Razão</a:t>
            </a:r>
            <a:endParaRPr lang="en-US" smtClean="0"/>
          </a:p>
        </p:txBody>
      </p:sp>
      <p:sp>
        <p:nvSpPr>
          <p:cNvPr id="299012" name="Rectangle 4"/>
          <p:cNvSpPr>
            <a:spLocks noGrp="1" noChangeArrowheads="1"/>
          </p:cNvSpPr>
          <p:nvPr>
            <p:ph type="body" sz="half" idx="2"/>
          </p:nvPr>
        </p:nvSpPr>
        <p:spPr>
          <a:xfrm>
            <a:off x="6629400" y="1773238"/>
            <a:ext cx="2263775" cy="4751387"/>
          </a:xfrm>
        </p:spPr>
        <p:txBody>
          <a:bodyPr/>
          <a:lstStyle/>
          <a:p>
            <a:pPr eaLnBrk="1" hangingPunct="1">
              <a:buFontTx/>
              <a:buNone/>
            </a:pPr>
            <a:r>
              <a:rPr lang="en-CA" smtClean="0"/>
              <a:t>Trilho</a:t>
            </a:r>
          </a:p>
          <a:p>
            <a:pPr eaLnBrk="1" hangingPunct="1">
              <a:buFontTx/>
              <a:buNone/>
            </a:pPr>
            <a:r>
              <a:rPr lang="en-CA" smtClean="0"/>
              <a:t>Religioso</a:t>
            </a:r>
          </a:p>
          <a:p>
            <a:pPr eaLnBrk="1" hangingPunct="1"/>
            <a:r>
              <a:rPr lang="en-CA" smtClean="0"/>
              <a:t>Particular</a:t>
            </a:r>
          </a:p>
          <a:p>
            <a:pPr eaLnBrk="1" hangingPunct="1"/>
            <a:r>
              <a:rPr lang="en-CA" smtClean="0"/>
              <a:t>Sobre-natural</a:t>
            </a:r>
          </a:p>
          <a:p>
            <a:pPr eaLnBrk="1" hangingPunct="1"/>
            <a:r>
              <a:rPr lang="en-CA" smtClean="0"/>
              <a:t>Fé</a:t>
            </a:r>
            <a:endParaRPr lang="en-US" smtClean="0"/>
          </a:p>
        </p:txBody>
      </p:sp>
      <p:pic>
        <p:nvPicPr>
          <p:cNvPr id="106501" name="Picture 5" descr="j0201797"/>
          <p:cNvPicPr>
            <a:picLocks noChangeAspect="1" noChangeArrowheads="1"/>
          </p:cNvPicPr>
          <p:nvPr/>
        </p:nvPicPr>
        <p:blipFill>
          <a:blip r:embed="rId3" cstate="email"/>
          <a:srcRect/>
          <a:stretch>
            <a:fillRect/>
          </a:stretch>
        </p:blipFill>
        <p:spPr bwMode="auto">
          <a:xfrm>
            <a:off x="2700338" y="1773238"/>
            <a:ext cx="3830637" cy="47259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9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9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90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90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9011">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901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9011">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99012">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99012">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990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AutoShape 3"/>
          <p:cNvSpPr>
            <a:spLocks noChangeArrowheads="1"/>
          </p:cNvSpPr>
          <p:nvPr/>
        </p:nvSpPr>
        <p:spPr bwMode="auto">
          <a:xfrm>
            <a:off x="2916238" y="2565400"/>
            <a:ext cx="3240087" cy="3024188"/>
          </a:xfrm>
          <a:prstGeom prst="triangle">
            <a:avLst>
              <a:gd name="adj" fmla="val 50000"/>
            </a:avLst>
          </a:prstGeom>
          <a:solidFill>
            <a:srgbClr val="B1003A"/>
          </a:solidFill>
          <a:ln w="76200">
            <a:solidFill>
              <a:schemeClr val="tx1"/>
            </a:solidFill>
            <a:miter lim="800000"/>
            <a:headEnd/>
            <a:tailEnd/>
          </a:ln>
          <a:effectLst/>
        </p:spPr>
        <p:txBody>
          <a:bodyPr wrap="none" anchor="ctr"/>
          <a:lstStyle/>
          <a:p>
            <a:pPr algn="ctr"/>
            <a:endParaRPr lang="en-US">
              <a:solidFill>
                <a:srgbClr val="B1003A"/>
              </a:solidFill>
            </a:endParaRPr>
          </a:p>
        </p:txBody>
      </p:sp>
      <p:sp>
        <p:nvSpPr>
          <p:cNvPr id="67588" name="Text Box 4"/>
          <p:cNvSpPr txBox="1">
            <a:spLocks noChangeArrowheads="1"/>
          </p:cNvSpPr>
          <p:nvPr/>
        </p:nvSpPr>
        <p:spPr bwMode="auto">
          <a:xfrm>
            <a:off x="684213" y="5734050"/>
            <a:ext cx="3095625" cy="954107"/>
          </a:xfrm>
          <a:prstGeom prst="rect">
            <a:avLst/>
          </a:prstGeom>
          <a:noFill/>
          <a:ln w="9525">
            <a:noFill/>
            <a:miter lim="800000"/>
            <a:headEnd/>
            <a:tailEnd/>
          </a:ln>
          <a:effectLst/>
        </p:spPr>
        <p:txBody>
          <a:bodyPr>
            <a:spAutoFit/>
          </a:bodyPr>
          <a:lstStyle/>
          <a:p>
            <a:pPr>
              <a:spcBef>
                <a:spcPct val="50000"/>
              </a:spcBef>
            </a:pPr>
            <a:r>
              <a:rPr lang="en-CA" sz="2800" b="1">
                <a:latin typeface="Verdana" pitchFamily="34" charset="0"/>
              </a:rPr>
              <a:t>Corpo de Cristo</a:t>
            </a:r>
            <a:endParaRPr lang="en-US" sz="2800" b="1">
              <a:latin typeface="Verdana" pitchFamily="34" charset="0"/>
            </a:endParaRPr>
          </a:p>
        </p:txBody>
      </p:sp>
      <p:sp>
        <p:nvSpPr>
          <p:cNvPr id="67589" name="Text Box 5"/>
          <p:cNvSpPr txBox="1">
            <a:spLocks noChangeArrowheads="1"/>
          </p:cNvSpPr>
          <p:nvPr/>
        </p:nvSpPr>
        <p:spPr bwMode="auto">
          <a:xfrm>
            <a:off x="2849563" y="1916113"/>
            <a:ext cx="3311525" cy="523220"/>
          </a:xfrm>
          <a:prstGeom prst="rect">
            <a:avLst/>
          </a:prstGeom>
          <a:noFill/>
          <a:ln w="9525">
            <a:noFill/>
            <a:miter lim="800000"/>
            <a:headEnd/>
            <a:tailEnd/>
          </a:ln>
          <a:effectLst/>
        </p:spPr>
        <p:txBody>
          <a:bodyPr>
            <a:spAutoFit/>
          </a:bodyPr>
          <a:lstStyle/>
          <a:p>
            <a:pPr>
              <a:spcBef>
                <a:spcPct val="50000"/>
              </a:spcBef>
            </a:pPr>
            <a:r>
              <a:rPr lang="en-CA" sz="2800" b="1">
                <a:latin typeface="Verdana" pitchFamily="34" charset="0"/>
              </a:rPr>
              <a:t>Filhos de Deus</a:t>
            </a:r>
            <a:endParaRPr lang="en-US" sz="2800" b="1">
              <a:latin typeface="Verdana" pitchFamily="34" charset="0"/>
            </a:endParaRPr>
          </a:p>
        </p:txBody>
      </p:sp>
      <p:sp>
        <p:nvSpPr>
          <p:cNvPr id="67590" name="Text Box 6"/>
          <p:cNvSpPr txBox="1">
            <a:spLocks noChangeArrowheads="1"/>
          </p:cNvSpPr>
          <p:nvPr/>
        </p:nvSpPr>
        <p:spPr bwMode="auto">
          <a:xfrm>
            <a:off x="5651500" y="5661025"/>
            <a:ext cx="3095625" cy="954107"/>
          </a:xfrm>
          <a:prstGeom prst="rect">
            <a:avLst/>
          </a:prstGeom>
          <a:noFill/>
          <a:ln w="9525">
            <a:noFill/>
            <a:miter lim="800000"/>
            <a:headEnd/>
            <a:tailEnd/>
          </a:ln>
          <a:effectLst/>
        </p:spPr>
        <p:txBody>
          <a:bodyPr>
            <a:spAutoFit/>
          </a:bodyPr>
          <a:lstStyle/>
          <a:p>
            <a:pPr>
              <a:spcBef>
                <a:spcPct val="50000"/>
              </a:spcBef>
            </a:pPr>
            <a:r>
              <a:rPr lang="en-CA" sz="2800" b="1">
                <a:latin typeface="Verdana" pitchFamily="34" charset="0"/>
              </a:rPr>
              <a:t>Templo do Espírito Santo</a:t>
            </a:r>
            <a:endParaRPr lang="en-US" sz="2800" b="1">
              <a:latin typeface="Verdana" pitchFamily="34" charset="0"/>
            </a:endParaRPr>
          </a:p>
        </p:txBody>
      </p:sp>
      <p:sp>
        <p:nvSpPr>
          <p:cNvPr id="67591" name="Rectangle 7"/>
          <p:cNvSpPr>
            <a:spLocks noGrp="1" noChangeArrowheads="1"/>
          </p:cNvSpPr>
          <p:nvPr>
            <p:ph type="title"/>
          </p:nvPr>
        </p:nvSpPr>
        <p:spPr/>
        <p:txBody>
          <a:bodyPr/>
          <a:lstStyle/>
          <a:p>
            <a:r>
              <a:rPr lang="en-CA"/>
              <a:t>Propósito eterno de Deus</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5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5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5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5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animBg="1"/>
      <p:bldP spid="67588" grpId="0"/>
      <p:bldP spid="67589" grpId="0"/>
      <p:bldP spid="67590" grpId="0"/>
    </p:bldLst>
  </p:timing>
</p:sld>
</file>

<file path=ppt/theme/theme1.xml><?xml version="1.0" encoding="utf-8"?>
<a:theme xmlns:a="http://schemas.openxmlformats.org/drawingml/2006/main" name="TT - globe">
  <a:themeElements>
    <a:clrScheme name="TT - globe 16">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B1003A"/>
      </a:folHlink>
    </a:clrScheme>
    <a:fontScheme name="TT - glob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T - glob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T - glob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T - glob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T - glob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T - glob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T - glob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T - glob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T - glob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T - glob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T - glob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T - glob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T - glob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TT - globe 13">
        <a:dk1>
          <a:srgbClr val="FFFFFF"/>
        </a:dk1>
        <a:lt1>
          <a:srgbClr val="FFFFFF"/>
        </a:lt1>
        <a:dk2>
          <a:srgbClr val="FFFF99"/>
        </a:dk2>
        <a:lt2>
          <a:srgbClr val="969696"/>
        </a:lt2>
        <a:accent1>
          <a:srgbClr val="FBDF53"/>
        </a:accent1>
        <a:accent2>
          <a:srgbClr val="FF9966"/>
        </a:accent2>
        <a:accent3>
          <a:srgbClr val="FFFFFF"/>
        </a:accent3>
        <a:accent4>
          <a:srgbClr val="DADADA"/>
        </a:accent4>
        <a:accent5>
          <a:srgbClr val="FDECB3"/>
        </a:accent5>
        <a:accent6>
          <a:srgbClr val="E78A5C"/>
        </a:accent6>
        <a:hlink>
          <a:srgbClr val="FF7C80"/>
        </a:hlink>
        <a:folHlink>
          <a:srgbClr val="FFFFCC"/>
        </a:folHlink>
      </a:clrScheme>
      <a:clrMap bg1="lt1" tx1="dk1" bg2="lt2" tx2="dk2" accent1="accent1" accent2="accent2" accent3="accent3" accent4="accent4" accent5="accent5" accent6="accent6" hlink="hlink" folHlink="folHlink"/>
    </a:extraClrScheme>
    <a:extraClrScheme>
      <a:clrScheme name="TT - globe 14">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969696"/>
        </a:folHlink>
      </a:clrScheme>
      <a:clrMap bg1="lt1" tx1="dk1" bg2="lt2" tx2="dk2" accent1="accent1" accent2="accent2" accent3="accent3" accent4="accent4" accent5="accent5" accent6="accent6" hlink="hlink" folHlink="folHlink"/>
    </a:extraClrScheme>
    <a:extraClrScheme>
      <a:clrScheme name="TT - globe 15">
        <a:dk1>
          <a:srgbClr val="FFFFFF"/>
        </a:dk1>
        <a:lt1>
          <a:srgbClr val="FFFFFF"/>
        </a:lt1>
        <a:dk2>
          <a:srgbClr val="FFFF99"/>
        </a:dk2>
        <a:lt2>
          <a:srgbClr val="969696"/>
        </a:lt2>
        <a:accent1>
          <a:srgbClr val="99CCFF"/>
        </a:accent1>
        <a:accent2>
          <a:srgbClr val="E0AD18"/>
        </a:accent2>
        <a:accent3>
          <a:srgbClr val="FFFFFF"/>
        </a:accent3>
        <a:accent4>
          <a:srgbClr val="DADADA"/>
        </a:accent4>
        <a:accent5>
          <a:srgbClr val="CAE2FF"/>
        </a:accent5>
        <a:accent6>
          <a:srgbClr val="CB9C15"/>
        </a:accent6>
        <a:hlink>
          <a:srgbClr val="99FF99"/>
        </a:hlink>
        <a:folHlink>
          <a:srgbClr val="969696"/>
        </a:folHlink>
      </a:clrScheme>
      <a:clrMap bg1="lt1" tx1="dk1" bg2="lt2" tx2="dk2" accent1="accent1" accent2="accent2" accent3="accent3" accent4="accent4" accent5="accent5" accent6="accent6" hlink="hlink" folHlink="folHlink"/>
    </a:extraClrScheme>
    <a:extraClrScheme>
      <a:clrScheme name="TT - globe 16">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B1003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 - globe</Template>
  <TotalTime>0</TotalTime>
  <Words>11950</Words>
  <Application>Microsoft Office PowerPoint</Application>
  <PresentationFormat>On-screen Show (4:3)</PresentationFormat>
  <Paragraphs>1284</Paragraphs>
  <Slides>157</Slides>
  <Notes>118</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157</vt:i4>
      </vt:variant>
    </vt:vector>
  </HeadingPairs>
  <TitlesOfParts>
    <vt:vector size="161" baseType="lpstr">
      <vt:lpstr>TT - globe</vt:lpstr>
      <vt:lpstr>PhotoHouse</vt:lpstr>
      <vt:lpstr>Drawing</vt:lpstr>
      <vt:lpstr>Document</vt:lpstr>
      <vt:lpstr>O que faz a Educação Cristã ser cristã? </vt:lpstr>
      <vt:lpstr>Conhecendo uns aos outros... </vt:lpstr>
      <vt:lpstr>Conhecendo uns aos outros…</vt:lpstr>
      <vt:lpstr>Conhecendo uns aos outros…</vt:lpstr>
      <vt:lpstr>De um cristão que educa para um educador cristão</vt:lpstr>
      <vt:lpstr>Estagios na jornada</vt:lpstr>
      <vt:lpstr>Para pensar &amp; compartilhar </vt:lpstr>
      <vt:lpstr>Pensando sobre a educação</vt:lpstr>
      <vt:lpstr>Qual é sua expectativa?</vt:lpstr>
      <vt:lpstr>Pães e Peixes</vt:lpstr>
      <vt:lpstr>Slide 11</vt:lpstr>
      <vt:lpstr>Verdade transformadora</vt:lpstr>
      <vt:lpstr>Slide 13</vt:lpstr>
      <vt:lpstr>Slide 14</vt:lpstr>
      <vt:lpstr>O que é educação?</vt:lpstr>
      <vt:lpstr>O que é educação?</vt:lpstr>
      <vt:lpstr>O papel de Cristo na educação</vt:lpstr>
      <vt:lpstr>O que é educação?</vt:lpstr>
      <vt:lpstr>A vida da perspectiva de uma criança</vt:lpstr>
      <vt:lpstr>A vida da perspectiva de um pré-adolescente</vt:lpstr>
      <vt:lpstr>A vida da perspectiva de um adolescente</vt:lpstr>
      <vt:lpstr>A vida da prespectiva de um universitário</vt:lpstr>
      <vt:lpstr>A vida da perspectiva de um adulto</vt:lpstr>
      <vt:lpstr>A vida da perspectiva de um idoso</vt:lpstr>
      <vt:lpstr>A vida de uma perspectiva cristã</vt:lpstr>
      <vt:lpstr>Raiz da Desesperança</vt:lpstr>
      <vt:lpstr>Raiz da Desesperança</vt:lpstr>
      <vt:lpstr>Como se desenvolve uma perspectiva eterna?</vt:lpstr>
      <vt:lpstr>Como se desenvolve uma perspectiva eterna?</vt:lpstr>
      <vt:lpstr>O que é educação?</vt:lpstr>
      <vt:lpstr>Pessoas envolvidas na educação</vt:lpstr>
      <vt:lpstr>A responsabilidade do professor</vt:lpstr>
      <vt:lpstr>A responsabilidade do professor</vt:lpstr>
      <vt:lpstr>A responsabilidade do professor</vt:lpstr>
      <vt:lpstr>A responsabilidade do aluno</vt:lpstr>
      <vt:lpstr>A responsabilidade do aluno</vt:lpstr>
      <vt:lpstr>Responsabilidade do aluno</vt:lpstr>
      <vt:lpstr>A responsabilidade do aluno</vt:lpstr>
      <vt:lpstr>A responsabilidade do aluno</vt:lpstr>
      <vt:lpstr>O papel dos pais</vt:lpstr>
      <vt:lpstr>O papel do Espírito Santo</vt:lpstr>
      <vt:lpstr>O que é educação?</vt:lpstr>
      <vt:lpstr>O que é educação cristã?</vt:lpstr>
      <vt:lpstr>O papel de Cristo na educação</vt:lpstr>
      <vt:lpstr>Slide 45</vt:lpstr>
      <vt:lpstr>Slide 46</vt:lpstr>
      <vt:lpstr>Objetivos da educação cristã</vt:lpstr>
      <vt:lpstr>Objetivos da educação cristã</vt:lpstr>
      <vt:lpstr>Objetivos da educação cristã</vt:lpstr>
      <vt:lpstr>Objetivos da educação cristã</vt:lpstr>
      <vt:lpstr>Objetivos da educação cristã</vt:lpstr>
      <vt:lpstr>Objetivos da educação cristã</vt:lpstr>
      <vt:lpstr>Resumo</vt:lpstr>
      <vt:lpstr>Slide 54</vt:lpstr>
      <vt:lpstr>Chaves para educação cristã</vt:lpstr>
      <vt:lpstr>A Bíblia é como…</vt:lpstr>
      <vt:lpstr>Descrições deficientes</vt:lpstr>
      <vt:lpstr>Descrições deficientes</vt:lpstr>
      <vt:lpstr>Descrições deficientes</vt:lpstr>
      <vt:lpstr>Descrições deficientes</vt:lpstr>
      <vt:lpstr>Super comparações</vt:lpstr>
      <vt:lpstr>Super comparações</vt:lpstr>
      <vt:lpstr>Construindo um sistema educacional</vt:lpstr>
      <vt:lpstr>Construindo um sistema educacional</vt:lpstr>
      <vt:lpstr>Construindo um sistema educacional</vt:lpstr>
      <vt:lpstr>Construindo um sistema educacional</vt:lpstr>
      <vt:lpstr>Construindo um sistema educacional</vt:lpstr>
      <vt:lpstr>Slide 68</vt:lpstr>
      <vt:lpstr>Super Comparações </vt:lpstr>
      <vt:lpstr>Prioridade da Escritura</vt:lpstr>
      <vt:lpstr>A Bíblia, ensino e você</vt:lpstr>
      <vt:lpstr>Versículos para meditação</vt:lpstr>
      <vt:lpstr>Verdade transformadora</vt:lpstr>
      <vt:lpstr>Palavras ausentes</vt:lpstr>
      <vt:lpstr>Evangelho = Boas Novas</vt:lpstr>
      <vt:lpstr>Verdade transformadora</vt:lpstr>
      <vt:lpstr>Verdade transformadora</vt:lpstr>
      <vt:lpstr>Verdade transformadora</vt:lpstr>
      <vt:lpstr>Verdade transformadora</vt:lpstr>
      <vt:lpstr>Verdade transformadora</vt:lpstr>
      <vt:lpstr>Verdade transformadora</vt:lpstr>
      <vt:lpstr>Verdade transformadora</vt:lpstr>
      <vt:lpstr>A centralidade das Escrituras</vt:lpstr>
      <vt:lpstr>Dualismo na prática</vt:lpstr>
      <vt:lpstr>Dualismo na prática</vt:lpstr>
      <vt:lpstr>Dualismo na prática</vt:lpstr>
      <vt:lpstr>O que é central?</vt:lpstr>
      <vt:lpstr>O que é central?</vt:lpstr>
      <vt:lpstr>O que é central?</vt:lpstr>
      <vt:lpstr>Direção de integração</vt:lpstr>
      <vt:lpstr>Direção de integração</vt:lpstr>
      <vt:lpstr>Slide 92</vt:lpstr>
      <vt:lpstr>Como o “Valete Visual” pode lhe ajudar?</vt:lpstr>
      <vt:lpstr>Estrutura Cristã</vt:lpstr>
      <vt:lpstr>Slide 95</vt:lpstr>
      <vt:lpstr>Slide 96</vt:lpstr>
      <vt:lpstr>Slide 97</vt:lpstr>
      <vt:lpstr>Pensando em dois trilhos</vt:lpstr>
      <vt:lpstr>Propósito eterno de Deus</vt:lpstr>
      <vt:lpstr>Guia de Integração Bíblica</vt:lpstr>
      <vt:lpstr>Surprising Studies of Visual Awareness</vt:lpstr>
      <vt:lpstr>Onde está Waldo?</vt:lpstr>
      <vt:lpstr>Slide 103</vt:lpstr>
      <vt:lpstr>Integração Bíblica…</vt:lpstr>
      <vt:lpstr>Integração Bíblica</vt:lpstr>
      <vt:lpstr>Integração Bíblica</vt:lpstr>
      <vt:lpstr>Reflexos</vt:lpstr>
      <vt:lpstr>Reflexos</vt:lpstr>
      <vt:lpstr>Origem do erro</vt:lpstr>
      <vt:lpstr>Origem do erro</vt:lpstr>
      <vt:lpstr>Origem do erro</vt:lpstr>
      <vt:lpstr>Distorções</vt:lpstr>
      <vt:lpstr>Distorções</vt:lpstr>
      <vt:lpstr>Revelações</vt:lpstr>
      <vt:lpstr>Revelações</vt:lpstr>
      <vt:lpstr>Aplicações</vt:lpstr>
      <vt:lpstr>Aplicações</vt:lpstr>
      <vt:lpstr>Deus</vt:lpstr>
      <vt:lpstr>Slide 119</vt:lpstr>
      <vt:lpstr>Guia das Grandes Perguntas</vt:lpstr>
      <vt:lpstr>Aspectos a considerar</vt:lpstr>
      <vt:lpstr>Encaixando no Currículo Escolar</vt:lpstr>
      <vt:lpstr>12 passos</vt:lpstr>
      <vt:lpstr>Slide 124</vt:lpstr>
      <vt:lpstr>3 Dimensões de Ensino</vt:lpstr>
      <vt:lpstr>3 dimensões de ensino</vt:lpstr>
      <vt:lpstr>Qual dimensão é mais importante?</vt:lpstr>
      <vt:lpstr>Slide 128</vt:lpstr>
      <vt:lpstr>Monociclo Bicicleta Triciclo</vt:lpstr>
      <vt:lpstr>Slide 130</vt:lpstr>
      <vt:lpstr>Slide 131</vt:lpstr>
      <vt:lpstr>Slide 132</vt:lpstr>
      <vt:lpstr>Slide 133</vt:lpstr>
      <vt:lpstr>Slide 134</vt:lpstr>
      <vt:lpstr>Slide 135</vt:lpstr>
      <vt:lpstr>Slide 136</vt:lpstr>
      <vt:lpstr>Slide 137</vt:lpstr>
      <vt:lpstr>Slide 138</vt:lpstr>
      <vt:lpstr>Slide 139</vt:lpstr>
      <vt:lpstr>Slide 140</vt:lpstr>
      <vt:lpstr>Alvo de Deus = discipulado</vt:lpstr>
      <vt:lpstr>Fazendo uma diferença eterna</vt:lpstr>
      <vt:lpstr>Transformado</vt:lpstr>
      <vt:lpstr>Transformado</vt:lpstr>
      <vt:lpstr>Transformador</vt:lpstr>
      <vt:lpstr>Transformadores</vt:lpstr>
      <vt:lpstr>Um Discípulo…sabe o caminho</vt:lpstr>
      <vt:lpstr>Um Discípulo…segue o caminho</vt:lpstr>
      <vt:lpstr>Um Discípulo…mostra o caminho</vt:lpstr>
      <vt:lpstr>Lista básica de verificação</vt:lpstr>
      <vt:lpstr>Slide 151</vt:lpstr>
      <vt:lpstr>3 dimensõe de aprendizagem</vt:lpstr>
      <vt:lpstr>Intenção de Deus</vt:lpstr>
      <vt:lpstr>Nossa prática comum</vt:lpstr>
      <vt:lpstr>Que diferença faz considerar o papel de Cristo na educação?</vt:lpstr>
      <vt:lpstr>O que você vai pedir para Cristo fazer em você?</vt:lpstr>
      <vt:lpstr>O que você vai pedir para Cristo fazer através de você?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makes Christian education Christian?</dc:title>
  <dc:creator>Harold Klassen</dc:creator>
  <cp:lastModifiedBy>HVK</cp:lastModifiedBy>
  <cp:revision>166</cp:revision>
  <dcterms:created xsi:type="dcterms:W3CDTF">2009-05-30T12:45:05Z</dcterms:created>
  <dcterms:modified xsi:type="dcterms:W3CDTF">2010-02-09T15:52:24Z</dcterms:modified>
</cp:coreProperties>
</file>